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21.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91.xml" ContentType="application/inkml+xml"/>
  <Override PartName="/ppt/ink/ink9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40.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296" r:id="rId3"/>
    <p:sldId id="257" r:id="rId4"/>
    <p:sldId id="258" r:id="rId5"/>
    <p:sldId id="259" r:id="rId6"/>
    <p:sldId id="297" r:id="rId7"/>
    <p:sldId id="260" r:id="rId8"/>
    <p:sldId id="289" r:id="rId9"/>
    <p:sldId id="261" r:id="rId10"/>
    <p:sldId id="262" r:id="rId11"/>
    <p:sldId id="298" r:id="rId12"/>
    <p:sldId id="299" r:id="rId13"/>
    <p:sldId id="300" r:id="rId14"/>
    <p:sldId id="263" r:id="rId15"/>
    <p:sldId id="290" r:id="rId16"/>
    <p:sldId id="264" r:id="rId17"/>
    <p:sldId id="265" r:id="rId18"/>
    <p:sldId id="301" r:id="rId19"/>
    <p:sldId id="266" r:id="rId20"/>
    <p:sldId id="267" r:id="rId21"/>
    <p:sldId id="302" r:id="rId22"/>
    <p:sldId id="291" r:id="rId23"/>
    <p:sldId id="268" r:id="rId24"/>
    <p:sldId id="269" r:id="rId25"/>
    <p:sldId id="303" r:id="rId26"/>
    <p:sldId id="270" r:id="rId27"/>
    <p:sldId id="271" r:id="rId28"/>
    <p:sldId id="304" r:id="rId29"/>
    <p:sldId id="272" r:id="rId30"/>
    <p:sldId id="292" r:id="rId31"/>
    <p:sldId id="273" r:id="rId32"/>
    <p:sldId id="274" r:id="rId33"/>
    <p:sldId id="275" r:id="rId34"/>
    <p:sldId id="293" r:id="rId35"/>
    <p:sldId id="277" r:id="rId36"/>
    <p:sldId id="278" r:id="rId37"/>
    <p:sldId id="279" r:id="rId38"/>
    <p:sldId id="280" r:id="rId39"/>
    <p:sldId id="305" r:id="rId40"/>
    <p:sldId id="281" r:id="rId41"/>
    <p:sldId id="294" r:id="rId42"/>
    <p:sldId id="283" r:id="rId43"/>
    <p:sldId id="284" r:id="rId44"/>
    <p:sldId id="285" r:id="rId45"/>
    <p:sldId id="286" r:id="rId46"/>
    <p:sldId id="295" r:id="rId47"/>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04" autoAdjust="0"/>
  </p:normalViewPr>
  <p:slideViewPr>
    <p:cSldViewPr>
      <p:cViewPr varScale="1">
        <p:scale>
          <a:sx n="91" d="100"/>
          <a:sy n="91" d="100"/>
        </p:scale>
        <p:origin x="121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28.47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1 144,'5'-2,"1"0,-1-1,0 1,0-1,0 0,0-1,-1 1,1-1,-1 0,0 0,0-1,0 1,0-1,7-7,2-1,0 1,1 0,1 1,7-5,-17 13,0 1,0-1,0 1,0 0,0 0,0 1,0 0,0-1,1 2,-1-1,1 1,-1-1,0 2,1-1,-1 0,1 1,1 1,-4-2,-1 1,0 0,0 0,0 0,0 0,0 0,0 1,-1-1,1 0,0 1,-1 0,1-1,-1 1,1 0,-1 0,0-1,0 1,0 0,0 0,0 1,0-1,0 0,-1 0,1 0,-1 0,1 1,-1-1,0 0,0 1,0 9,0 0,-1 1,0-1,-3 11,3-13,-5 22,-1-1,-1 1,-2-1,-1-1,-2 0,-12 23,16-38,0 0,0 0,-2-1,0 0,0-1,-1 0,-1 0,0-2,-1 0,0 0,-1-1,0-1,-6 3,39-15,0 1,-1 1,1 0,16 3,103 4,-94-3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04.58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16 701,'-1'0,"1"0,-1 0,0 0,0 0,0 1,0-1,1 0,-1 1,0-1,0 0,1 1,-1-1,0 1,1-1,-1 1,0 0,1-1,-1 1,1-1,-1 2,9-17,51-125,-34 78,3 1,14-21,5 1,4 2,27-30,-78 109,0-1,1 1,-1 0,1-1,-1 1,0 0,1 0,-1-1,1 1,-1 0,1 0,-1 0,1-1,-1 1,1 0,-1 0,1 0,-1 0,1 0,-1 0,1 0,-1 0,1 0,-1 0,1 0,-1 0,0 1,1-1,-1 0,1 0,-1 0,1 1,-1-1,1 0,-1 0,0 1,1-1,-1 1,0-1,1 0,-1 1,0-1,1 1,-1-1,0 0,0 1,0-1,1 1,-1-1,16 31,-13-24,35 74,-2 9,-35-89,-1-1,0 1,0 0,0-1,0 1,0-1,1 1,-1 0,0-1,0 1,1-1,-1 1,1-1,-1 1,0-1,1 1,-1-1,1 1,-1-1,1 0,-1 1,1-1,-1 0,1 1,-1-1,1 0,0 0,-1 0,1 1,-1-1,1 0,0 0,-1 0,1 0,0 0,-1 0,1 0,0 0,0-1,1 0,0 0,0-1,0 1,0-1,0 0,-1 1,1-1,0 0,-1 0,1 0,0-1,33-65,-33 64,30-62,-12 27,-2 0,9-31,-26 71,1 0,-1 1,0-1,1 0,-1 0,0 0,0 1,0-1,0 1,0-1,0 1,0-1,0 1,0 0,-1-1,1 2,11 31,-2 0,-1 1,-2 0,1 15,5 26,-6-40,0 2,2 1,2-1,4 8,-4-19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1:53.568"/>
    </inkml:context>
    <inkml:brush xml:id="br0">
      <inkml:brushProperty name="width" value="0.05" units="cm"/>
      <inkml:brushProperty name="height" value="0.05" units="cm"/>
      <inkml:brushProperty name="color" value="#FFC114"/>
      <inkml:brushProperty name="ignorePressure" value="1"/>
    </inkml:brush>
  </inkml:definitions>
  <inkml:trace contextRef="#ctx0" brushRef="#br0">17 6,'-9'1,"1"-2,17-3,-3 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1:55.035"/>
    </inkml:context>
    <inkml:brush xml:id="br0">
      <inkml:brushProperty name="width" value="0.05" units="cm"/>
      <inkml:brushProperty name="height" value="0.05" units="cm"/>
      <inkml:brushProperty name="color" value="#FFC114"/>
      <inkml:brushProperty name="ignorePressure" value="1"/>
    </inkml:brush>
  </inkml:definitions>
  <inkml:trace contextRef="#ctx0" brushRef="#br0">244 34,'-4'-3,"-1"-1,1 1,-1 0,0 0,0 1,0-1,0 1,-1 0,1 1,-1-1,1 1,-1 0,1 0,-4 0,-16 0,0 1,-19 2,0 0,41 38,-3-19,4-13,0 0,0 1,0-1,1 1,0-1,1 1,0 1,3-9,0 1,0-1,0 0,0 0,0 0,1-1,-1 1,0-1,1 0,-1 0,2 0,14 2,-10 1,-1 1,1 0,-1 0,0 0,0 1,0 0,-1 1,0-1,0 2,0-1,-1 1,0 0,0 0,2 5,-5-9,-1 1,1-1,-1 1,0 0,-1 0,1 0,-1 0,1 0,-1 0,0 0,-1 0,1 0,-1 1,0-1,0 0,0 0,0 1,-1-1,0 0,0 0,0 0,0 0,-1 0,1 0,-1 0,0 0,0-1,-1 1,1-1,-1 1,-2 2,-10 7,0-1,-1 0,0-1,-1 0,0-1,0-1,-1-1,-15 5,26-11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2:16.282"/>
    </inkml:context>
    <inkml:brush xml:id="br0">
      <inkml:brushProperty name="width" value="0.05" units="cm"/>
      <inkml:brushProperty name="height" value="0.05" units="cm"/>
      <inkml:brushProperty name="color" value="#FFC114"/>
      <inkml:brushProperty name="ignorePressure" value="1"/>
    </inkml:brush>
  </inkml:definitions>
  <inkml:trace contextRef="#ctx0" brushRef="#br0">418 89,'-11'-11,"0"1,0 0,-1 0,-1 1,1 1,-12-6,17 11,0 0,0 1,0 0,0 0,0 0,0 1,-1 0,1 1,0-1,-1 2,1-1,-1 1,1 0,-7 2,-12 3,1 1,0 1,1 1,0 1,0 1,-10 8,32-18,0 0,1 0,-1 1,0-1,1 0,-1 1,1-1,-1 1,1-1,0 1,-1 0,1-1,0 1,0 0,1 0,-1 0,0 0,0 0,1 0,-1 0,1 0,0 0,0 0,0 2,0 0,1-1,0 1,0-1,1 0,-1 1,0-1,1 0,0 0,0 0,0 0,0 0,1-1,-1 1,1 0,5 5,1-1,0 1,0-1,1-1,0 0,0 0,1-1,9 3,32 6,-49-14,0 1,0 0,0-1,-1 0,1 1,0-1,0 0,0-1,0 1,0 0,-1-1,1 0,0 1,0-1,-1 0,1-1,1 0,-2-2,-1-1,0 0,0 0,0 0,0 0,-1 0,0 0,0 0,0 0,-1 0,0-1,0-1,-1-16,7 12,-4 10,-1 0,1 0,0 0,-1-1,1 1,-1 0,1 0,-1 0,0 0,1 0,-1-1,0 1,0 0,0 0,0-1,0 1,0 0,0 0,0 0,0-1,-1 0,31 25,17 39,-32-42,0 0,0-1,2-1,2 0,9-1,-15-12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8:52.539"/>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126 0,'-24'20,"21"-18,0 0,1 0,-1 0,0 1,1-1,-1 1,1-1,0 1,0 0,0 0,0 0,0 0,1 0,-1 0,1 0,0 0,0 1,0 1,-10 62,3 1,1 66,5 93,7 301,2-411,10 256,1-61,1 21,-28-56,-36 219,3-73,36-287,7 18,-1-143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8:54.218"/>
    </inkml:context>
    <inkml:brush xml:id="br0">
      <inkml:brushProperty name="width" value="0.05" units="cm"/>
      <inkml:brushProperty name="height" value="0.05" units="cm"/>
      <inkml:brushProperty name="color" value="#FFC114"/>
      <inkml:brushProperty name="ignorePressure" value="1"/>
    </inkml:brush>
  </inkml:definitions>
  <inkml:trace contextRef="#ctx0" brushRef="#br0">15 0,'-1'1,"0"-1,1 0,-1 1,1-1,-1 0,1 1,-1-1,0 0,1 1,0-1,-1 1,1-1,-1 1,1-1,-1 1,1 0,0-1,0 1,-1-1,1 1,0 0,0-1,0 1,-1 0,1-1,0 1,0 0,-4 33,7 34,0-48,2 1,1-1,0 0,2 0,0 0,2 0,14 37,-12-21,2 0,1 0,2-2,2 0,1-1,1-1,14 15,6 7,-3 1,-2 3,-2 1,24 60,-9-19,19 21,-33-70,2-2,2-1,10 5,-5-5,-3 2,27 43,0 21,-6 3,-4 2,-6 3,-5 2,-1 17,13 42,7-3,9-4,17 18,-43-96,-4 2,-4 2,14 66,-31-81,-8-27,2-1,17 37,-25-78,-2-7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8:55.831"/>
    </inkml:context>
    <inkml:brush xml:id="br0">
      <inkml:brushProperty name="width" value="0.05" units="cm"/>
      <inkml:brushProperty name="height" value="0.05" units="cm"/>
      <inkml:brushProperty name="color" value="#FFC114"/>
      <inkml:brushProperty name="ignorePressure" value="1"/>
    </inkml:brush>
  </inkml:definitions>
  <inkml:trace contextRef="#ctx0" brushRef="#br0">214 52,'-19'4,"15"-2,-1-1,1 0,-1-1,1 1,-1-1,0 0,1 0,-2 0,5-1,0 1,0-1,0 1,0 0,0-1,0 0,0 1,1-1,-1 0,0 1,0-1,0 0,1 0,-1 0,0 0,1 0,-1 0,1 1,-1-1,1-1,-1 1,1 0,0 0,0 0,-1 0,1 0,0 0,0 0,0 0,0 0,0 0,0-1,1 1,-1 0,0 0,1 0,-1 0,0 0,0 0,0 0,0 0,0 0,0-1,0 1,0 0,0 0,0 0,0 0,-1 0,1 0,0 0,-1 1,1-1,-1 0,1 0,-1 0,0 0,1 0,-1 1,0-1,1 0,-1 0,0 1,0-1,0 0,-1 1,-1 0,1 0,0 0,0 0,0 0,-1 1,1-1,0 1,0-1,0 1,0 0,0 0,0 0,0 0,-2 1,-1 1,1 1,-1-1,1 1,-1 0,1 1,1-1,-1 1,0-1,1 1,0 0,0 0,1 1,-1-1,1 1,1-1,-2 5,-4 17,1 0,1 0,2 0,2-19,-4 33,2 1,2-1,1 1,6 35,-4-57,2-1,0 0,0 0,2 0,1 0,0-1,1 0,1-1,0 1,2-2,4 7,-4-12,0-1,0 0,0 0,2-2,-1 1,1-1,0-1,0 0,1-1,0-1,0 0,1-1,-1 0,1-1,0-1,13 1,-18-3,0 1,1-2,-1 1,0-2,0 1,-1-1,1-1,0 1,-1-2,1 1,7-6,-11 6,0-1,0 0,0-1,-1 1,0-1,0 0,0-1,0 1,-1-1,0 0,0 0,-1 0,1-1,-1 1,-1-1,1 0,0-3,-3 9,0 0,1 0,-1-1,0 1,1 0,-1 0,0 0,0 0,0-1,0 1,0 0,-1 0,1 0,0 0,0-1,-1 1,1 0,-1 0,1 0,-1 0,1 0,-1 0,0 0,1 0,-1 0,0 0,0 1,0-1,0 0,0 0,-3-1,1 1,0-1,-1 1,1 0,-1 0,1 0,-1 0,0 1,1 0,-4-1,-11 2,0 0,-1 0,-14 5,23-5,0 1,0 0,0 1,0 1,0-1,1 1,-1 1,1 0,0 0,1 1,-1 0,1 0,0 1,1 0,0 0,-4 5,-4 10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8:57.100"/>
    </inkml:context>
    <inkml:brush xml:id="br0">
      <inkml:brushProperty name="width" value="0.05" units="cm"/>
      <inkml:brushProperty name="height" value="0.05" units="cm"/>
      <inkml:brushProperty name="color" value="#FFC114"/>
      <inkml:brushProperty name="ignorePressure" value="1"/>
    </inkml:brush>
  </inkml:definitions>
  <inkml:trace contextRef="#ctx0" brushRef="#br0">352 10,'-78'-4,"56"1,1 1,-1 1,0 1,0 1,0 1,-8 3,25-4,-1 1,0-1,1 2,-1-1,1 0,0 1,0 0,0 1,0-1,1 1,-1-1,1 2,0-1,0 0,0 1,1-1,-1 1,1 0,0 0,1 1,-1-1,1 1,0-1,1 1,-2 5,0-1,1 0,1 0,-1 1,1-1,1 0,0 1,1-1,0 1,0-1,1 0,0 0,1 0,2 6,-2-11,-1 0,1 0,0 0,0 0,1 0,-1-1,1 1,0-1,0 0,1 0,-1-1,1 1,0-1,-1 0,2 0,-1-1,0 1,0-1,1-1,-1 1,1-1,0 1,-1-2,7 1,-4 0,0 0,1-1,-1-1,1 1,-1-1,0-1,0 0,1 0,-1 0,0-1,3-2,-8 4,0-1,0 0,0 0,0 0,0 0,0 0,-1-1,1 1,-1-1,0 0,1 0,-1 1,0-1,-1-1,1 1,-1 0,1 0,-1-1,0 1,0 0,0-1,-1 1,1-1,-1 0,0 1,0-1,0-1,-2-10,2-3,1 18,0-1,-1 1,1 0,0-1,-1 1,1 0,0-1,-1 1,1 0,0 0,0 0,0 0,-1-1,1 1,0 0,0 1,-1-1,1 0,0 0,0 0,-1 0,1 0,0 1,0-1,0 1,22 6,0 2,0 0,-1 2,-1 0,2 2,-12-7,20 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10.658"/>
    </inkml:context>
    <inkml:brush xml:id="br0">
      <inkml:brushProperty name="width" value="0.05" units="cm"/>
      <inkml:brushProperty name="height" value="0.05" units="cm"/>
      <inkml:brushProperty name="color" value="#FFC114"/>
      <inkml:brushProperty name="ignorePressure" value="1"/>
    </inkml:brush>
  </inkml:definitions>
  <inkml:trace contextRef="#ctx0" brushRef="#br0">143 301,'-3'-3,"-25"-19,27 22,1-1,-1 1,1 0,-1-1,1 1,-1 0,1-1,-1 1,1-1,-1 1,1-1,-1 1,1-1,0 1,-1-1,1 1,0-1,-1 0,1 1,0-1,0 0,0 1,0-1,-1 0,1 1,0-1,0 0,0 1,0-1,1 1,-1-1,0 0,0 1,0-1,0 0,1 1,-1-1,0 1,1-1,-1 0,0 1,14-1,-8 1,-4-13,-2 12,6-52,-7 52,1-1,1 1,-1 0,0 0,0 0,0-1,1 1,-1 0,0 0,1 0,-1 0,1 0,-1 0,1 0,0 0,-1 0,1 0,0 0,0 0,0 1,0-1,0 0,0 0,-1 1,2-1,-1 1,0-1,0 1,0-1,0 1,0 0,0-1,0 1,1 0,-1 0,0 0,0 0,0 0,1 0,-1 0,0 0,0 1,1-1,0 2,0-1,-1 1,1 0,-1-1,1 1,-1 0,1 0,-1 0,0 0,0 0,0 0,0 1,-1-1,1 0,-1 0,1 1,-1-1,0 0,1 3,0 45,-1-48,1-1,-1 1,-1 0,1-1,0 1,0-1,0 1,-1 0,1-1,-1 1,0-1,1 1,-1-1,0 1,0-1,0 0,0 1,0-1,0 0,0 0,0 0,0 0,-1 0,1 0,0 0,-1 0,1 0,-1-1,1 1,-1 0,1-1,-1 1,1-1,-2 0,1 0,0 0,0-1,0 1,0-1,0 0,0 1,1-1,-1 0,0 0,0 0,1-1,-1 1,0 0,1-1,0 1,-1-1,1 1,0-1,0 0,-1 1,1-1,1 0,-1 0,0 0,0 0,1 1,-1-3,-1-3,0-1,0 0,1 1,1-1,-1 0,1 0,1-4,-2 11,1 0,0-1,0 1,1 0,-1-1,0 1,0 0,1-1,-1 1,0 0,1 0,-1-1,1 1,0 0,-1 0,1 0,0 0,0 0,0 0,0 0,0 0,0 0,0 0,0 1,0-1,0 0,0 1,0-1,1 0,-1 1,0 0,0-1,1 1,-1 0,0 0,1-1,-1 1,0 0,1 0,-1 1,0-1,0 0,1 0,-1 1,0-1,1 0,0 1,-1 0,1 1,0-1,-1 0,1 1,-1-1,0 1,0-1,1 1,-1 0,0-1,0 1,0 0,-1 0,1 0,0 0,-1 0,1 0,-1 0,0 0,1 0,-1 0,0 0,0 0,0 50,0-50,0 0,0 1,-1-1,1 0,0 0,-1 1,0-1,0 0,1 0,-1 0,-1 0,1 0,0 0,0 0,-1 0,1 0,-2 1,2-2,-1 0,1-1,0 1,-1 0,1-1,-1 1,1 0,-1-1,1 0,-1 1,1-1,-1 0,1 0,-1 0,1 0,-1 0,1 0,-1-1,0 1,0 0,-1-2,-1 1,1 0,-1-1,1 0,0 0,0 0,0 0,0 0,0-1,0 1,0-1,1 0,0 0,-1 0,1 0,0 0,0 0,1 0,-1-1,0-2,-1-4,0-1,1 1,1-1,0 0,0 0,1 1,0-1,1 0,1 0,0-2,-2 12,1 0,0 0,-1 0,1 1,0-1,0 0,0 0,-1 1,1-1,0 0,0 1,0-1,0 1,0-1,0 1,0 0,0-1,0 1,0 0,1 0,-1 0,0 0,0 0,0 0,0 0,0 0,0 0,0 0,0 1,0-1,0 0,1 1,-1-1,-1 1,1-1,2 1,0 0,0 0,0 0,-1 0,1 0,-1 1,1-1,-1 1,0-1,1 1,-1 0,0 0,1 1,-2 0,0 0,0 0,-1 0,1 0,-1 0,1-1,-1 1,0 0,0 0,0 0,-1 0,1 0,-1 0,1 0,-1 0,0 0,0-1,0 1,-1 0,1-1,-1 1,1-1,-1 1,-1 0,2-2,0 1,0-1,0 1,0-1,-1 0,1 1,0-1,-1 0,1 0,-1 0,1 0,-1 0,1-1,-1 1,0 0,0-1,1 1,-1-1,0 0,0 1,1-1,-1 0,0 0,0 0,0-1,1 1,-1 0,0 0,0-1,1 1,-1-1,0 0,1 0,-1 1,0-1,1 0,-1 0,1 0,-1-1,0-1,0 1,0-1,0 0,1 0,-1 0,1 0,0 0,0 0,0 0,0 0,0 0,1 0,-1-1,1 1,0 0,0-1,0 1,0 0,1 0,-1-1,1 1,1-2,-1 0,0 0,0 0,1 0,0 0,0 0,0 0,1 1,-1-1,1 1,0 0,1 0,-1 0,4-3,-7 7,0 0,0-1,0 1,0 0,1 0,-1-1,0 1,0 0,0 0,0 0,1-1,-1 1,0 0,0 0,1 0,-1 0,0 0,0 0,0 0,1-1,-1 1,0 0,1 0,-1 0,0 0,0 0,1 0,-1 0,0 0,0 0,1 0,-1 0,0 1,0-1,1 0,-1 0,0 0,0 0,1 0,-1 0,0 0,0 1,0-1,1 0,-1 0,0 0,0 1,0-1,0 0,1 0,-1 0,0 1,0-1,0 0,0 1,-3 20,2-17,0 0,-1-1,1 1,-1-1,0 1,0-1,0 0,0 0,-1 0,1 0,-1 0,1-1,-4 3,5-4,-1 0,1-1,-1 1,1 0,-1-1,1 1,-1-1,0 1,1-1,-1 0,0 1,1-1,-1 0,0 0,1 0,-1-1,0 1,1 0,-1-1,1 1,-1-1,0 1,1-1,-1 0,0 0,0-1,1 1,-1-1,1 0,0 0,0 0,-1 0,1 0,1 0,-1 0,0 0,0 0,1 0,-1-1,1 1,0 0,-1-3,1-1,0-1,0 0,0 0,1 1,0-1,1 0,-1 1,1-1,0 1,1 0,-1-1,3-2,-4 7,0 1,-1 0,1 0,0 0,0 0,0 0,0 0,0 0,0 0,0 0,0 1,0-1,0 0,0 1,0-1,1 1,-1-1,0 1,0-1,2 1,-3 0,1 0,0 1,0-1,-1 0,1 0,0 1,0-1,-1 1,1-1,0 1,-1-1,1 1,-1-1,1 1,0 0,-1-1,0 1,1 0,-1-1,1 1,-1 0,0 0,1 0,1 5,0 0,-1 0,1 0,-1 0,0 0,-1 0,0 4,-1 41,1-50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12.19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1 797,'1'0,"0"-1,0 1,1-1,-1 1,0-1,0 0,0 0,0 0,0 1,0-1,0 0,0 0,0 0,-1-1,1 1,0 0,0 0,-1 0,1 0,-1-1,1 0,12-34,-9 26,25-81,10-58,-12 41,5 1,-28 94,6-14,-9 27,-1 0,1-1,-1 1,1 0,0-1,-1 1,1 0,0 0,-1 0,1 0,0 0,-1-1,1 1,0 0,-1 1,1-1,0 0,-1 0,1 0,0 0,-1 0,1 1,0-1,-1 0,1 1,-1-1,1 0,0 1,-1-1,1 1,-1-1,1 0,-1 1,1 0,-1-1,0 1,1-1,-1 1,0-1,1 1,-1 0,9 12,0 1,-1 1,-1-1,0 1,-1 0,0 0,-2 1,1 0,0 14,14 38,38 69,-57-137,1 0,-1 0,0 0,1-1,-1 1,1 0,-1 0,0 0,1-1,-1 1,0 0,1 0,-1-1,0 1,1 0,-1-1,0 1,0 0,1-1,-1 1,0 0,0-1,0 1,0-1,0 1,1 0,-1-1,0 1,0-1,0 1,0-1,0 1,0 0,0-1,0 1,0-1,-1 1,1-1,7-25,5-57,-3-2,-3-11,4-47,-10 131,1 0,1-1,0 1,1 0,0 0,1 0,0 0,1 1,0-1,1 1,0 1,2-3,2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16.884"/>
    </inkml:context>
    <inkml:brush xml:id="br0">
      <inkml:brushProperty name="width" value="0.05" units="cm"/>
      <inkml:brushProperty name="height" value="0.05" units="cm"/>
      <inkml:brushProperty name="color" value="#FFC114"/>
      <inkml:brushProperty name="ignorePressure" value="1"/>
    </inkml:brush>
  </inkml:definitions>
  <inkml:trace contextRef="#ctx0" brushRef="#br0">212 113,'-5'-10,"-1"-8,30 15,27 3,-51 3,0 0,-1 0,0 0,1 0,-1-1,0 1,-1 0,1-1,0 1,-1 0,0-1,0 1,0-1,0 0,0 1,-1-1,1 0,-1 0,0-1,1 1,-1 0,0-1,0 0,0 0,0 0,0 0,0 0,0 0,-1-1,1 1,0-1,0 0,0 0,-1 0,1-1,0 1,-2-2,3 2,1 0,-1-1,1 1,0-1,-1 0,1 0,0 1,0-1,-1 0,1 0,0 0,0 0,0 0,0 0,0 0,1-1,-1 1,0 0,0-1,1 1,-1 0,0-2,1 1,0-1,0 1,0-1,0 1,0-1,0 1,1-1,0 1,-1-1,1 1,0 0,0-1,0 1,0 0,0 0,1 0,-1 0,2-1,-3 1,1 1,0 0,-1-1,1 1,0 0,0 0,0 0,0-1,0 1,0 0,0 1,1-1,-1 0,0 0,0 0,1 1,-1-1,1 1,-1-1,0 1,1-1,0 1,-1 1,0-1,0 1,-1 0,1 0,0 0,0 0,-1-1,1 1,0 0,-1 0,1 1,-1-1,1 0,-1 0,0 0,1 0,-1 0,0 0,0 1,0-1,0 0,0 0,0 0,0 0,0 0,0 1,-1-1,1 1,0 0,0 0,0 0,0 0,-1 0,1 0,-1 0,0 0,1 0,-1 0,0-1,0 1,0 0,0-1,-1 1,1 0,0-1,-1 1,1-1,-1 0,1 0,-1 1,1-1,-1 0,0 0,0-1,0 1,0 0,1 0,-1-1,0 1,0-1,0 0,0 0,0 1,0-1,0-1,0 1,0 0,0 0,0-1,0 1,0-1,0 1,0-1,0 0,1 0,-1 0,0 0,0 0,1 0,-1-1,1 1,-1 0,0-2,-1-2,-1 0,1-1,0 1,1-1,-1 0,1 0,0 0,1 0,-1 0,1 0,0-5,1 10,0-1,0 0,0 1,0-1,0 1,1-1,-1 1,0-1,1 1,-1-1,1 1,0-1,0 1,-1-1,1 1,0 0,0 0,0-1,1 0,0 1,0 0,0 0,0 0,0 1,0-1,0 0,0 1,0-1,0 1,0 0,1 0,-1-1,0 1,0 1,0-1,0 0,0 1,0-1,1 1,-2-1,1 1,-1 0,0 0,1 0,-1 0,0 0,0 0,1 0,-1 0,0 0,0 1,0-1,0 0,-1 1,1-1,0 1,-1-1,1 1,-1-1,1 1,-1-1,1 1,-1-1,0 1,0 0,0-1,0 1,0 0,0-1,-1 1,-4 55,4-52,-1 5,0-1,-1 0,0 0,-1 0,1-1,-2 1,-4 6,8-12,0-1,-1 1,1-1,-1 0,0 1,0-1,0 0,0 0,0 0,0 0,-1-1,1 1,-1 0,1-1,-1 0,0 0,1 0,-1 0,0 0,0 0,1-1,-1 1,0-1,0 0,0 0,0 0,0 0,1-1,0 0,0 0,1 0,-1 0,1 0,-1 0,1 0,-1-1,1 1,0-1,0 1,-1-1,1 1,0-1,1 0,-1 0,0 1,0-1,1 0,-1 0,1 0,-1 0,1-1,-7-50,6 46,0-6,0 7,0 0,0 0,1 0,0 0,0 0,0 0,1 0,0 0,0-2,0 8,-1 0,1 0,-1-1,0 1,1 0,-1 0,0 0,1 0,-1 0,1 0,-1 0,0 0,1 0,-1 0,1 0,-1 0,0 0,1 0,-1 0,1 0,-1 0,0 0,1 1,-1-1,0 0,1 0,-1 0,0 1,1-1,-1 0,0 0,1 1,-1-1,0 0,0 1,1-1,-1 0,0 1,0-1,0 0,1 1,-1-1,0 1,0-1,0 0,0 1,0-1,0 1,0-1,0 1,10 21,-1 39,-9-58,0 1,0-1,0 0,0 0,0 0,-1 1,0-1,0 0,0 0,0 0,0 0,0 0,-1 0,1 0,-1-1,0 1,-2 1,4-3,-1-1,0 1,0-1,0 1,-1-1,1 0,0 0,0 1,0-1,0 0,0 0,0 0,0 0,0 0,0 0,0-1,-1 1,1 0,0 0,0-1,0 1,0-1,0 1,0-1,0 1,1-1,-1 0,0 1,0-1,0 0,1 0,-1 1,0-1,1 0,-1 0,0 0,1 0,-1 0,1 0,0 0,-1-1,-2-2,1-1,-1 1,1-1,0 1,1-1,-1 0,1 0,-1-4,2 5,1 0,-1 0,1 0,0 0,0 0,0 0,1 1,-1-1,1 0,0 1,0-1,0 1,1 0,-1 0,1 0,0 0,-1 0,1 0,1 1,-2-1,1 1,-1 0,1 1,0-1,0 0,0 1,0-1,0 1,0 0,0 0,0 0,0 1,1-1,-1 1,0 0,0 0,1 0,-1 0,0 0,0 1,1-1,-1 1,2 1,-3-1,0 1,0-1,0 1,0 0,0 0,-1-1,1 2,-1-1,1 0,-1 0,0 0,0 1,0-1,0 0,0 1,0-1,-1 1,1-1,-1 1,0-1,0 1,1 0,-2 1,2-1,-1 0,0 0,0 0,0 0,-1 1,1-1,-1 0,0 0,0 0,0 0,0 0,0 0,-1 0,1-1,-1 1,1 0,-1-1,-2 3,3-5,1 0,0 0,0 1,0-1,-1 0,1 0,0 0,0 0,-1 1,1-1,0 0,0 0,-1 0,1 0,0 0,-1 0,1 0,0 0,0 0,-1 0,1 0,0 0,-1 0,1 0,0 0,0 0,-1 0,1 0,0 0,-1-1,1 1,0 0,0 0,-1 0,1 0,0-1,0 1,0 0,-1 0,1 0,0-1,0 1,0 0,0 0,-1-1,1 1,-3-8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19.02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1,'2'0,"1"0,-1 0,0 0,1 1,-1-1,1 1,-1 0,0 0,1-1,-1 2,0-1,0 0,0 0,0 1,0-1,0 1,0-1,-1 1,2 1,0 1,0 1,0-1,0 1,-1 0,0 0,0 0,0 0,0 0,-1 1,4 16,-2 0,-1 1,0-1,-2 5,1-12,-2 42,0-36,1 0,1 0,1 0,1 0,1 3,-4-23,1 1,-1-1,0 0,1 0,-1 0,1 0,-1 0,1 0,-1 0,1 0,0 0,0 0,-1 0,1 0,0 0,0 0,0-1,0 1,0 0,0-1,0 1,0-1,0 1,1-1,-1 0,0 1,0-1,0 0,10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19.591"/>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1 216,'1'-4,"0"0,0 1,1-1,0 1,0 0,0-1,0 1,0 0,1 0,-1 0,1 1,0-1,2-1,4-5,9-9,0 1,1 1,1 1,1 0,0 2,5-2,-11 7,0 0,1 1,0 1,0 1,0 0,1 1,0 0,-1 2,11-1,-24 3,1 0,0 0,0 1,0 0,0-1,-1 1,1 0,0 1,-1-1,1 1,-1-1,0 1,1 0,-1 0,0 1,0-1,0 1,-1-1,1 1,0 0,-1 0,0 0,0 0,0 1,0-1,0 0,-1 1,1-1,-1 1,0 0,0 0,0-1,-1 1,1 0,-1 0,0 0,1 7,-1-1,0 1,0-1,-1 0,0 1,-1-1,0 0,-1 0,0 0,-1 0,0 0,0-1,-1 1,-3 2,-1-1,-1 0,1 0,-2-1,0 0,0 0,0-2,-1 1,-1-1,-5 2,-5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24.661"/>
    </inkml:context>
    <inkml:brush xml:id="br0">
      <inkml:brushProperty name="width" value="0.05" units="cm"/>
      <inkml:brushProperty name="height" value="0.05" units="cm"/>
      <inkml:brushProperty name="color" value="#FFC114"/>
      <inkml:brushProperty name="ignorePressure" value="1"/>
    </inkml:brush>
  </inkml:definitions>
  <inkml:trace contextRef="#ctx0" brushRef="#br0">305 194,'-66'0,"44"0,40 0,-17 0,-1 0,1 0,0 0,0 0,0 0,-1 0,1 0,0 1,0-1,-1 0,1 0,0 1,0-1,-1 1,1-1,0 1,-1-1,1 1,-1-1,1 1,-1-1,1 1,-1 0,1-1,-1 1,1 0,-1-1,0 1,1 0,-1 0,0-1,0 32,-2-24,0 0,-1 0,1 0,-2 0,1-1,-3 4,6-10,-1 0,1 0,-1 1,1-1,-1 0,0 0,1-1,-1 1,0 0,0 0,0 0,0 0,1-1,-1 1,0 0,0-1,0 1,-1-1,1 1,0-1,0 1,0-1,0 0,0 0,0 1,-1-1,1 0,0 0,0 0,0 0,0 0,-1-1,1 1,0 0,0-1,0 1,0 0,0-1,0 1,0-1,0 0,0 1,0-1,0 0,0 1,0-1,0 0,0 0,1 0,-1 0,0 0,1 0,-1 0,1 0,-1 0,-1-4,-1 1,1-1,0 1,0-1,0 0,1 0,-1 0,1 0,1 0,-1 0,1 0,-1-3,6-15,0-1,1 1,1 1,8-18,8-25,-23 64,0 1,0-1,1 0,-1 0,0 1,0-1,0 0,0 1,1-1,-1 0,0 1,1-1,-1 0,0 1,1-1,-1 1,1-1,-1 1,1-1,-1 1,1-1,-1 1,1-1,0 1,-1 0,1-1,0 1,0 0,8 15,1 33,-8-21,-1 0,-2 0,0-1,-3 7,4-25,-1 0,-1 0,0-1,0 1,0 0,-1-1,0 0,0 1,-1-1,0-1,0 1,-1 0,0-1,0 0,0 0,-4 2,7-6,0-1,0 1,-1-1,1 1,0-1,-1 0,1 0,-1 0,0 0,1-1,-1 1,0 0,1-1,-1 0,0 0,1 0,-1 0,0 0,0-1,1 1,-2-1,0-1,0 1,1-1,-1 0,0 0,1-1,0 1,-1-1,1 0,0 0,1 0,-1 0,0 0,0-1,-4-7,0 0,1-1,0 0,1 0,1 0,-1-1,2 1,-2-8,4 11,0-1,0 0,0 0,1 0,1 1,0-1,0 0,1 0,0 1,1-1,-1 4,0 1,0 0,0 0,1 0,-1 1,1-1,0 1,1-1,-1 1,1 0,0 0,0 1,0-1,1 1,-1 0,1 0,0 0,-1 0,2 1,-6 2,1 1,0-1,0 0,-1 1,1-1,0 0,-1 1,1-1,-1 1,1 0,0-1,-1 1,1-1,-1 1,1 0,-1-1,0 1,1 0,-1-1,0 1,1 0,-1 0,0-1,0 1,0 0,0 0,0-1,0 1,0 0,0 0,0 0,0-1,0 2,3 33,-3-33,0 11,0 1,-1-1,0 0,-1 1,-4 11,6-22,-1-1,0 1,0 0,0-1,0 1,-1-1,1 0,-1 1,1-1,-1 0,0 0,0 0,0 0,-2 1,3-2,-1 0,0-1,1 1,-1-1,0 1,0-1,1 0,-1 1,0-1,0 0,0 0,1 0,-1 0,0-1,0 1,0-1,1 1,-1-1,0 1,1-1,-1 0,0 0,1 0,-2 0,-1-2,0-1,0 1,0-1,0 0,1 0,0 0,-1-1,1 1,1-1,-1 0,1 1,0-1,0 0,0-1,0 1,1 0,0-5,-1 3,1 0,0 0,0 0,1-1,0 1,0 0,1 0,0 0,0 0,1-1,-1 2,2-1,0-3,-2 9,-1 0,1 0,0 0,0 0,0 0,0 0,0 0,0 0,0 0,0 0,0 0,0 1,0-1,1 0,-1 1,0-1,1 1,-1-1,0 1,1 0,-1 0,0-1,1 1,-1 0,0 0,1 0,-1 1,1-1,-1 0,0 0,1 1,-1-1,0 1,0-1,1 1,-1 0,0-1,0 1,0 0,0 0,0 0,0 0,0 0,0 0,0 0,0 0,0 0,-1 0,1 0,0 0,-1 1,1-1,-1 0,1 1,-1-1,0 0,0 1,1 0,-2 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26.772"/>
    </inkml:context>
    <inkml:brush xml:id="br0">
      <inkml:brushProperty name="width" value="0.05" units="cm"/>
      <inkml:brushProperty name="height" value="0.05" units="cm"/>
      <inkml:brushProperty name="color" value="#FFC114"/>
      <inkml:brushProperty name="ignorePressure" value="1"/>
    </inkml:brush>
  </inkml:definitions>
  <inkml:trace contextRef="#ctx0" brushRef="#br0">224 202,'-3'-6,"0"0,-1 0,0 1,0-1,-1 1,1 0,-1 0,0 0,-5-3,7 6,0 0,1 0,-1 0,0 1,0 0,0-1,-1 1,1 0,0 1,0-1,0 1,-1-1,1 1,0 0,-1 0,1 0,0 1,0-1,-1 1,1-1,0 1,-2 1,1 0,-1 1,1 0,0 0,1 0,-1 0,0 0,1 1,0-1,0 1,0 0,0 0,0 0,1 0,0 1,0-1,-1 4,-5 12,2 0,0 0,1 4,-2 8,1-1,1 1,2 0,2 0,1 0,1 0,3 16,-3-45,-1 0,1 1,0-1,0 0,0 0,0 0,1 0,-1 0,1 0,0 0,0 0,0 0,0-1,0 1,1-1,-1 0,1 0,-1 0,1 0,0 1,2-1,0 0,0-1,0 1,-1-1,2 0,-1 0,0 0,0-1,0 1,0-1,0-1,2 1,13-3,-1-1,0-1,0 0,-1-1,0-1,9-5,4-3,-1-2,0-1,-1-1,24-21,-35 25,-1-1,-1-1,0 0,-1-1,-1 0,-1-1,10-18,-22 34,1-1,0 1,-1-1,0 0,0 1,0-1,0 0,-1 0,1 0,-1 0,0 0,0 0,-1 1,1-1,-1 0,0 0,0 0,0-1,-2-2,0 0,-1 1,1-1,-1 1,-1 0,1 0,-1 0,0 1,-3-4,-14-9,0 0,-1 2,-1 0,-17-7,38 21,-29-16,-1 1,-29-9,50 21,1 1,-1 1,0 0,0 1,0 0,0 1,-1 0,1 1,0 0,-5 1,14 0,1-1,0 0,-1 1,1-1,0 1,-1 0,1-1,0 1,0 0,0 1,0-1,0 0,0 0,0 1,0-1,1 1,-1 0,1-1,-1 1,1 0,-1 0,1 0,0 0,0 0,0 0,0 1,0-1,1 0,-1 0,1 1,-1-1,1 2,-1 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27.365"/>
    </inkml:context>
    <inkml:brush xml:id="br0">
      <inkml:brushProperty name="width" value="0.05" units="cm"/>
      <inkml:brushProperty name="height" value="0.05" units="cm"/>
      <inkml:brushProperty name="color" value="#FFC114"/>
      <inkml:brushProperty name="ignorePressure" value="1"/>
    </inkml:brush>
  </inkml:definitions>
  <inkml:trace contextRef="#ctx0" brushRef="#br0">24 17,'-19'-14,"15"11,18 8,17 8,0 1,-1 2,-1 1,0 1,7 8,58 35,-37-29,-8-7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55"/>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0 907,'3'-1,"0"0,0-1,-1 1,1-1,-1 0,1 0,-1 0,0 0,0 0,2-2,7-6,27-16,2 3,0 0,2 3,18-6,24-12,-51 22,8-1,-1-3,-1-1,-1-2,0-2,-2-1,12-14,-11 10,1 2,0 2,2 2,1 1,1 2,33-11,-18 7,-1-3,-2-1,22-18,-1-9,-24 17,40-22,-74 51,0 0,1 1,0 2,1 0,-1 0,1 2,13-2,-26 6,-3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29.549"/>
    </inkml:context>
    <inkml:brush xml:id="br0">
      <inkml:brushProperty name="width" value="0.05" units="cm"/>
      <inkml:brushProperty name="height" value="0.05" units="cm"/>
      <inkml:brushProperty name="color" value="#FFC114"/>
      <inkml:brushProperty name="ignorePressure" value="1"/>
    </inkml:brush>
  </inkml:definitions>
  <inkml:trace contextRef="#ctx0" brushRef="#br0">33 1,'-1'9,"-1"1,1-1,-1 0,-1 1,0-1,-1 2,-10 42,12 2,31-60,-13 3,-6-1,-2-1,1-1,0 0,-1 0,3-3,22-12,-13 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56.40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10 1,'-10'0,"18"1,39 7,167 106,-129-72,-2 3,75 56,83 42,0 5,-117-75,-3 6,2 10,-118-85,0-1,0 1,1-1,-1 0,1 0,-1-1,1 0,0 0,0 0,0-1,0 1,0-1,0-1,0 1,0-1,0 0,1-1,2 0,-4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57.861"/>
    </inkml:context>
    <inkml:brush xml:id="br0">
      <inkml:brushProperty name="width" value="0.05" units="cm"/>
      <inkml:brushProperty name="height" value="0.05" units="cm"/>
      <inkml:brushProperty name="color" value="#FFC114"/>
      <inkml:brushProperty name="ignorePressure" value="1"/>
    </inkml:brush>
  </inkml:definitions>
  <inkml:trace contextRef="#ctx0" brushRef="#br0">1748 46,'-12'-12,"10"9,0 0,-1 1,1-1,-1 1,0-1,0 1,0 0,0 0,0 0,0 1,0-1,-1 1,1 0,-1-1,1 2,-1-1,1 0,-1 1,0-1,-1 1,-5 0,-1 0,1 1,0 0,0 1,0 0,0 0,0 1,1 0,-1 1,1 0,-1 1,2-1,-6 5,-17 12,0 2,2 2,-2 2,-36 31,16-23,-2-3,-2-1,0-3,-19 4,8-2,2 2,1 2,1 4,-7 4,-2-4,-1-2,-2-4,-57 16,22-7,-78 41,186-81,-43 25,42-25,0 0,1 0,-1 0,1 0,-1 0,1 1,-1-1,1 0,0 1,0-1,-1 1,1 0,0-1,1 1,-1 0,0-1,0 1,1 0,-1 0,1 0,-1 0,1 0,0 0,0-2,0 0,0 0,0 1,0-1,0 0,0 0,0 0,0 0,0 1,0-1,0 0,0 0,0 0,0 1,0-1,0 0,0 0,0 0,0 0,0 1,0-1,0 0,-1 0,1 0,0 0,0 1,0-1,0 0,0 0,-1 0,1 0,0 0,0 0,0 0,0 1,-1-1,1 0,0 0,0 0,0 0,0 0,-1 0,1 0,0 0,0 0,0 0,-1 0,1 0,0 0,0 0,0 0,-1 0,1 0,0 0,0 0,0-1,0 1,-1 0,1 0,0 0,0 0,0 0,0 0,-1-1,-3 1,4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58.98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1811 782,'-12'0,"-32"0,0-1,-1-3,29 1,0 0,0 0,0-2,1 0,-1-1,1 0,-2-3,-22-11,0 1,-1 2,-1 2,-1 2,0 1,0 2,-6 2,-16-1,6 3,0-3,1-2,0-3,-25-11,56 12,0-1,2 0,-1-2,2-1,-15-14,-6-3,2 2,-5-5,-3 1,0 3,-2 2,-23-8,18 15,-62-30,105 47,0-1,1-1,0 0,1-1,-1-1,-8-9,8-2,12 19,0 0,0 1,-1-1,1 1,-1 0,1-1,-1 1,0 0,0 0,-2-2,5 6,-1-1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3:05.504"/>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93,'23'1,"31"-4,-51 2,1 0,-1 0,0 0,0-1,0 1,0-1,-1 1,1-1,0 0,-1 0,1-1,-1 1,0 0,0-1,2-2,-2 3,-1 1,1-1,0 1,0-1,0 1,-1 0,1 0,0 0,0 0,0 0,1 1,-1-1,0 0,0 1,0 0,0-1,1 1,47-1,-8-1,-11-2,0 0,0 3,12 0,-10 1,-1-1,0-2,2-1,17-3,1 3,0 3,49 4,2-1,1398-2,-1359-7,-94 2,0 3,0 2,37 4,67 21,-82-12,0-3,66 0,-26-11,-104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3:07.209"/>
    </inkml:context>
    <inkml:brush xml:id="br0">
      <inkml:brushProperty name="width" value="0.05" units="cm"/>
      <inkml:brushProperty name="height" value="0.05" units="cm"/>
      <inkml:brushProperty name="color" value="#FFC114"/>
      <inkml:brushProperty name="ignorePressure" value="1"/>
    </inkml:brush>
  </inkml:definitions>
  <inkml:trace contextRef="#ctx0" brushRef="#br0">52 14,'0'-1,"-1"0,0 0,1 0,-1 0,0 0,0 0,0 1,1-1,-1 0,0 1,0-1,0 0,0 1,0-1,0 1,-1 0,1-1,0 1,0 0,0-1,0 1,0 0,-1 0,0 0,2 1,-1 0,0 1,0-1,1 0,-1 0,1 1,-1-1,1 0,-1 0,1 1,0-1,0 1,-1-1,1 0,0 1,0-1,1 0,-1 1,0-1,-12 493,3-276,12 42,-1-47,-3-71,3 154,6-243,-5-43,-1-1,0 1,-1 0,0 0,-1 0,0 0,0-1,-1 4,0-14,1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3:26.20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105 1,'-4'6,"0"1,0 0,1 0,-1 0,1 1,1-1,0 1,-1 6,-6 13,1 1,0 0,2 0,1 1,1 0,1 21,2 42,4 14,1-8,-3 691,-1-766,-5 52,4-70,0 0,0-1,-1 1,1 0,-1-1,0 0,-1 1,1-1,-1 0,1 0,-1 0,-1-1,1 1,-1 0,60 11,4-8,1-3,-1-3,1-2,-1-3,0-2,0-3,-1-3,2-3,-19 6,0 1,0 2,1 2,0 2,0 2,0 2,0 1,-1 3,16 4,-18-2,0-1,0-2,1-2,-1-2,1-1,0-2,-1-2,1-2,0-2,30-9,2 3,0 3,0 4,47 1,-65 5,-34-1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3:27.200"/>
    </inkml:context>
    <inkml:brush xml:id="br0">
      <inkml:brushProperty name="width" value="0.05" units="cm"/>
      <inkml:brushProperty name="height" value="0.05" units="cm"/>
      <inkml:brushProperty name="color" value="#FFC114"/>
      <inkml:brushProperty name="ignorePressure" value="1"/>
    </inkml:brush>
  </inkml:definitions>
  <inkml:trace contextRef="#ctx0" brushRef="#br0">14 1,'-1'1,"0"0,0 0,0 0,0 0,0 0,0 0,0 0,0 0,0 1,1-1,-1 0,1 0,-1 1,1-1,-1 1,1-1,0 0,0 1,-1-1,1 1,0-1,0 1,0-1,1 1,-1 0,2 46,40 324,-23-89,-15 270,-9-361,7-153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3:28.398"/>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59,'35'-1,"0"-3,-1-1,1-1,62-8,-18 7,230-15,-212 24,-1 3,0 6,0 3,37 13,154 36,-260-60,0-1,1-1,-1-2,0 0,0-2,0-1,3-1,21-3,-13 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3:30.296"/>
    </inkml:context>
    <inkml:brush xml:id="br0">
      <inkml:brushProperty name="width" value="0.05" units="cm"/>
      <inkml:brushProperty name="height" value="0.05" units="cm"/>
      <inkml:brushProperty name="color" value="#FFC114"/>
      <inkml:brushProperty name="ignorePressure" value="1"/>
    </inkml:brush>
  </inkml:definitions>
  <inkml:trace contextRef="#ctx0" brushRef="#br0">19 1,'-1'0,"-1"0,-2 0,0 0,1 0,1 1,0 5,1 5,3 9,1 14,3 16,2 11,2 11,0-8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3:32.386"/>
    </inkml:context>
    <inkml:brush xml:id="br0">
      <inkml:brushProperty name="width" value="0.05" units="cm"/>
      <inkml:brushProperty name="height" value="0.05" units="cm"/>
      <inkml:brushProperty name="color" value="#FFC114"/>
      <inkml:brushProperty name="ignorePressure" value="1"/>
    </inkml:brush>
  </inkml:definitions>
  <inkml:trace contextRef="#ctx0" brushRef="#br0">21 1,'-1'0,"0"0,0 1,0-1,0 1,1-1,-1 1,0-1,0 1,1-1,-1 1,0 0,1-1,-1 1,1 0,-1 0,1-1,-1 1,1 0,0 0,-1 0,1 0,0-1,0 1,-1 0,1 0,0 0,0 0,0 0,0 0,0 0,-2 39,2-29,-4 155,11 68,-3-180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29.89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127 1,'-2'2,"-2"2,1-1,0 2,-2 9,-2 6,-3 9,-3 6,-1 7,2 5,-1 4,3 3,0 0,2 0,2-2,2 1,2-6,1-11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19.22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183 68,'10'-67,"-11"146,-4 1,-2 0,-13 47,-2 23,-39 419,27-228,6-33,13 306,19-419,-4-186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20.21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61,'627'-22,"-274"4,215 23,-379 5,1-7,129-17,-56-8,-189 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21.298"/>
    </inkml:context>
    <inkml:brush xml:id="br0">
      <inkml:brushProperty name="width" value="0.05" units="cm"/>
      <inkml:brushProperty name="height" value="0.05" units="cm"/>
      <inkml:brushProperty name="color" value="#FFC114"/>
      <inkml:brushProperty name="ignorePressure" value="1"/>
    </inkml:brush>
  </inkml:definitions>
  <inkml:trace contextRef="#ctx0" brushRef="#br0">211 128,'1'-18,"-2"0,0 0,-1 0,-1 0,-1 0,-1-2,-3 60,33 422,1 40,-27-381,-4 1,-6-2,-9 22,-69 237,53-247,6 1,6 1,4 14,18-113,1-10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22.410"/>
    </inkml:context>
    <inkml:brush xml:id="br0">
      <inkml:brushProperty name="width" value="0.05" units="cm"/>
      <inkml:brushProperty name="height" value="0.05" units="cm"/>
      <inkml:brushProperty name="color" value="#FFC114"/>
      <inkml:brushProperty name="ignorePressure" value="1"/>
    </inkml:brush>
  </inkml:definitions>
  <inkml:trace contextRef="#ctx0" brushRef="#br0">2733 311,'-22'-20,"-2"1,0 0,-1 2,0 1,-1 1,-1 2,-1 0,0 2,0 1,-1 1,-13-1,-62-11,-1 4,-67 0,61 7,-251-13,-280 22,497 3,-42-2,0-8,0-8,-1-9,174 23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24.301"/>
    </inkml:context>
    <inkml:brush xml:id="br0">
      <inkml:brushProperty name="width" value="0.05" units="cm"/>
      <inkml:brushProperty name="height" value="0.05" units="cm"/>
      <inkml:brushProperty name="color" value="#FFC114"/>
      <inkml:brushProperty name="ignorePressure" value="1"/>
    </inkml:brush>
  </inkml:definitions>
  <inkml:trace contextRef="#ctx0" brushRef="#br0">6 127,'-1'-2,"0"0,0 1,1-1,-1 0,1-1,-1 1,1 0,0 0,0 0,0 0,0 0,0 0,0 0,1 0,-1 0,1 0,-1 0,1 0,0 0,0 0,0 0,0 0,3-2,0 0,0 0,1 1,-1 0,1 0,0 0,-1 0,2 1,-5 1,17-10,1 2,0 0,14-3,-29 10,1 0,0 1,0 0,0 0,1 0,-1 0,0 1,0 0,0 0,0 0,1 1,-1 0,0 0,0 0,0 1,0-1,2 2,-5-1,0-1,-1 1,1-1,0 1,-1 0,1-1,-1 1,0 0,0 0,0 0,0 0,0 0,0 0,0 1,-1-1,1 0,-1 0,1 1,-1-1,0 0,0 0,0 1,0-1,-1 0,1 0,-1 1,1-1,-1 0,0 0,1 0,-1 0,0 0,-1 0,1 1,-2 3,0 0,0 0,0 0,-1-1,0 1,0-1,-1 0,1 0,-1-1,0 1,-3 1,10-6,1-1,0 1,-1-1,1 1,-1 0,1 0,-1 0,1 1,-1-1,1 1,-1-1,1 1,-1 0,1 0,-1 0,0 0,1 0,-1 0,1 1,43 30,-35-21,-1 1,0-1,-1 2,0-1,-1 1,-1 1,0-1,-1 1,0 1,-1-1,-1 1,0 0,-1 0,-1 0,0 0,-1 0,-1 0,0 1,-1-1,-1 4,1-14,0-1,0 1,-1-1,0 1,0-1,0 0,0 0,-1 0,1 0,-1 0,0-1,-1 1,1-1,0 0,-1 0,0 0,1 0,-2 0,-3 1,1 0,-2-1,1 0,0 0,0-1,-1 0,1 0,-1-1,-6 1,-11-2,0 0,0-2,0-1,0-1,0-1,-4-2,11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25.621"/>
    </inkml:context>
    <inkml:brush xml:id="br0">
      <inkml:brushProperty name="width" value="0.05" units="cm"/>
      <inkml:brushProperty name="height" value="0.05" units="cm"/>
      <inkml:brushProperty name="color" value="#FFC114"/>
      <inkml:brushProperty name="ignorePressure" value="1"/>
    </inkml:brush>
  </inkml:definitions>
  <inkml:trace contextRef="#ctx0" brushRef="#br0">51 58,'0'0,"0"0,-1-1,-1-1,-2-2,0-1,0-2,-3-2,2 2,-1 0,0 1,2 1,0 3,0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44:26.379"/>
    </inkml:context>
    <inkml:brush xml:id="br0">
      <inkml:brushProperty name="width" value="0.05" units="cm"/>
      <inkml:brushProperty name="height" value="0.05" units="cm"/>
      <inkml:brushProperty name="color" value="#FFC114"/>
      <inkml:brushProperty name="ignorePressure" value="1"/>
    </inkml:brush>
  </inkml:definitions>
  <inkml:trace contextRef="#ctx0" brushRef="#br0">93 58,'-9'0,"-37"-3,45 2,1 1,-1 0,0 0,0-1,1 1,-1-1,0 1,1-1,-1 1,0-1,1 1,-1-1,0 0,1 1,-1-1,1 0,0 1,-1-1,1 0,-1 0,1 1,0-1,0 0,-1 0,1 0,0 1,0-1,0 0,0 0,0 0,0 0,0 1,0-1,0 0,1 0,-1 0,0 0,0 1,1-1,-1 0,1 0,-1 1,1-1,-1 0,1 1,-1-1,1 0,-1 1,1-1,0 1,0-2,1 0,0 0,0 0,1 1,-1-1,0 1,1 0,-1-1,0 1,1 0,-1 0,1 1,0-1,-1 0,1 1,0 0,-1-1,1 1,0 0,-1 1,1-1,0 0,2 1,7 1,0 0,0 1,0 1,6 2,-15-5,0-1,-1 1,0 0,1 0,-1 1,0-1,1 0,-1 1,0-1,0 1,0 0,0 0,0-1,-1 1,1 1,-1-1,1 0,-1 0,1 0,-1 1,0-1,0 1,-1-1,1 1,0-1,-1 1,1 0,-1-1,0 1,0-1,0 1,0 0,-1-1,1 1,-1 1,0 0,-1 1,0-1,0 0,0 0,-1 0,1 0,-1 0,0 0,0-1,0 1,0-1,-1 0,1 0,-1 0,0-1,0 1,0-1,0 0,0 0,-1 0,0 0,-3 1,12-2,18 4,-12-1,-1 1,0-1,0 1,0 1,0 0,-1 0,0 1,0-1,-1 2,3 3,-8-9,0 0,0 1,0-1,0 1,-1 0,1-1,-1 1,0 0,0 0,0 0,0 0,0 0,-1 0,1 0,-1 0,0 0,0 1,0-1,0 0,-1 0,1 0,-1 0,0 0,0 0,0 0,0 0,0 0,-1-1,1 1,-1 0,0-1,0 1,0-1,0 0,0 1,-1-1,-7 7,0 0,-1-1,0 0,0 0,-1-2,1 1,-2-1,1-1,-1 0,0-1,0-1,0 0,0 0,0-1,-1-1,1 0,-1-1,0-1,5-1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44.103"/>
    </inkml:context>
    <inkml:brush xml:id="br0">
      <inkml:brushProperty name="width" value="0.05" units="cm"/>
      <inkml:brushProperty name="height" value="0.05" units="cm"/>
      <inkml:brushProperty name="color" value="#FFC114"/>
      <inkml:brushProperty name="ignorePressure" value="1"/>
    </inkml:brush>
  </inkml:definitions>
  <inkml:trace contextRef="#ctx0" brushRef="#br0">24 19,'-8'-8,"-2"-3,10 11,0 0,-1 0,1 0,0 0,-1 1,1-1,0 0,0 0,-1 0,1 0,0 1,0-1,-1 0,1 0,0 0,0 1,0-1,-1 0,1 0,0 1,0-1,0 0,0 0,0 1,0-1,0 0,-1 1,1-1,0 0,0 1,0-1,0 0,0 0,0 1,1-1,-1 0,0 1,0-1,0 0,0 1,0-1,0 0,0 0,0 1,1-1,0 603,24 613,11-555,-13-210,-11-309,-4-72,-4 1,-4 67,10-139,-1 1,0 0,1 0,-1 1,0 0,3 1,76 8,0-3,49-4,181-16,7 1,1245 52,-1567-40,939 49,326-50,-1234 2,0 2,34 8,-24-4,-42-7,0 0,-1 0,1 0,0 0,0 0,0-1,0 1,0-1,0 1,0-1,0 0,0 0,-1 0,1 0,0 0,-1 0,1 0,-1 0,1-1,-1 1,1-1,-1 1,0-1,0 1,0-1,0 0,0 0,0 1,0-1,0-2,4-9,-1 0,0 0,-1-1,0-5,2-4,17-73,-5-1,-4 0,-4-1,-4-1,-7-51,-18-141,-31-119,-69-284,73 440,17 74,9 0,7-2,8 0,10-52,-6 235,1 1,-1-1,1-1,-1 1,0 0,1 0,-1-1,0 1,0 0,0-1,1 0,-1 1,0-1,0 0,0 0,0 0,0 0,0-1,0 1,-48-2,-110-18,81 9,-23 1,-447 4,-41 25,335-9,-34-1,-461 27,689-30,-393 26,349-30,0-4,0-5,-32-9,121 13,-1 0,1 0,0-2,0 0,1-1,-1 0,-1-2,-1-4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46.026"/>
    </inkml:context>
    <inkml:brush xml:id="br0">
      <inkml:brushProperty name="width" value="0.05" units="cm"/>
      <inkml:brushProperty name="height" value="0.05" units="cm"/>
      <inkml:brushProperty name="color" value="#FFC114"/>
      <inkml:brushProperty name="ignorePressure" value="1"/>
    </inkml:brush>
  </inkml:definitions>
  <inkml:trace contextRef="#ctx0" brushRef="#br0">1177 156,'-5'-4,"-1"1,1 0,-1 0,0 1,0-1,0 1,0 1,-1-1,1 1,0 0,-1 1,-2-1,-26-5,-201-40,-239-17,442 59,-17-2,-1 3,-7 1,44 2,1 1,0 0,0 1,0 0,0 1,0 0,0 1,1 1,0 0,-7 4,9-3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56.588"/>
    </inkml:context>
    <inkml:brush xml:id="br0">
      <inkml:brushProperty name="width" value="0.05" units="cm"/>
      <inkml:brushProperty name="height" value="0.05" units="cm"/>
      <inkml:brushProperty name="color" value="#FFC114"/>
      <inkml:brushProperty name="ignorePressure" value="1"/>
    </inkml:brush>
  </inkml:definitions>
  <inkml:trace contextRef="#ctx0" brushRef="#br0">25 2,'-1'-1,"0"1,1 0,-1 0,0 0,0 0,0 0,0 0,0 0,1 0,-1 1,0-1,0 0,0 0,0 1,1-1,-1 0,0 1,0-1,1 1,-1-1,0 1,1-1,-1 1,0 0,1-1,-1 1,1 0,-1-1,1 1,0 0,-1 0,1-1,0 1,-1 0,1 0,0 0,0 0,0 0,0-1,-1 1,1 0,0 0,1 0,-1 0,0 0,0-1,0 1,0 0,1 0,-1 0,1 0,-1 14,0 122,1 115,18 100,-17-334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31.18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139 10,'-1'-1,"1"0,-1 1,1-1,-1 0,1 1,-1-1,1 1,-1-1,1 1,-1-1,0 1,1 0,-1-1,0 1,0 0,1-1,-1 1,0 0,0 0,1 0,-1-1,0 1,0 0,1 0,-1 0,0 0,0 1,0-1,1 0,-1 0,0 0,0 1,1-1,-1 0,0 1,1-1,-1 0,-17 29,16-24,-12 26,2 0,1 0,1 1,2 1,1 2,-8 65,4 1,8-76,2-21,1 0,-1 0,1 0,0 0,0-1,1 1,-1 0,1 0,0 0,0-1,0 1,0 0,1-1,-1 1,1-1,0 1,0-1,0 0,0 0,1 0,0 0,-1 0,1-1,0 1,0-1,0 0,1 1,-1-2,0 1,1 0,-1-1,1 1,0-1,-1 0,1 0,0-1,0 1,0-1,-1 1,1-1,0-1,0 1,0 0,0-1,-1 0,1 0,0 0,2-1,0-1,0 0,0 0,0 0,-1 0,1-1,-1 0,0 0,0 0,-1-1,1 0,-1 0,0 0,0 0,-1-1,1 1,-1-1,-1 0,1 0,-1 0,0-1,0 1,-1 0,0-1,0 1,0-1,-1 1,0-1,0-3,-1 8,1 1,0 0,-1-1,1 1,-1 0,0 0,1 0,-1 0,0 0,0-1,0 1,0 1,1-1,-1 0,-1 0,1 0,0 0,0 1,0-1,0 0,0 1,-1-1,1 1,0 0,-1-1,1 1,0 0,-1 0,1 0,0 0,-1 0,1 0,0 0,-1 0,1 0,0 1,0-1,-1 0,1 1,0-1,-4 1,0 1,0-1,0 1,1 0,-1 0,0 0,1 1,0-1,0 1,-1 1,2-2,1 1,0-1,0 1,0 0,0 0,1-1,-1 1,1 0,0 1,-1-1,1 2,-3 15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57.14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1 156,'0'-2,"1"0,0 0,-1 0,1 1,0-1,0 0,0 0,0 1,0-1,0 1,1-1,-1 1,1-1,-1 1,1 0,-1-1,2 1,36-25,-26 18,22-16,-21 13,1 1,0 1,0 0,1 1,0 0,3 1,-14 5,0 1,1 0,-1 0,0 0,1 1,-1-1,0 2,1-1,-1 0,0 1,1 0,-1 0,0 1,0-1,0 1,0 0,0 1,0-1,-1 1,1 0,-1 0,3 3,2 2,1 0,-2 1,1 0,-1 1,-1 0,0 0,0 1,-1 0,0 0,-1 0,0 1,-1 0,0 0,-1 0,0 0,-1 5,-1-10,0 0,0 0,-1 0,0 1,-1-1,0 0,0 0,0 0,-1 0,0 0,-1 0,1 0,-1 0,0-1,-1 0,0 1,0-1,0 0,-1-1,1 1,-1-1,-1 0,1 0,-1-1,0 0,0 0,0 0,-3 1,-3 1,-1-1,1-1,-1 0,0-1,0 0,0-1,-9 0,-3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2.546"/>
    </inkml:context>
    <inkml:brush xml:id="br0">
      <inkml:brushProperty name="width" value="0.05" units="cm"/>
      <inkml:brushProperty name="height" value="0.05" units="cm"/>
      <inkml:brushProperty name="color" value="#FFC114"/>
      <inkml:brushProperty name="ignorePressure" value="1"/>
    </inkml:brush>
  </inkml:definitions>
  <inkml:trace contextRef="#ctx0" brushRef="#br0">43 0,'-21'12,"0"3,22-15,0 1,0 0,1-1,-1 1,1-1,-1 1,1-1,-1 1,0-1,1 0,-1 0,1 0,-1 0,1 0,-1 0,1 0,-1 0,1-1,1 0,94-1,203-10,-274 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2.987"/>
    </inkml:context>
    <inkml:brush xml:id="br0">
      <inkml:brushProperty name="width" value="0.05" units="cm"/>
      <inkml:brushProperty name="height" value="0.05" units="cm"/>
      <inkml:brushProperty name="color" value="#FFC114"/>
      <inkml:brushProperty name="ignorePressure" value="1"/>
    </inkml:brush>
  </inkml:definitions>
  <inkml:trace contextRef="#ctx0" brushRef="#br0">62 1,'-3'3,"-2"2,-1-1,-2 1,0 2,-2 1,2-1,1-2,3-1,2-1,4-2,11-3,15-2,26-4,18-3,14 0,-9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4.179"/>
    </inkml:context>
    <inkml:brush xml:id="br0">
      <inkml:brushProperty name="width" value="0.05" units="cm"/>
      <inkml:brushProperty name="height" value="0.05" units="cm"/>
      <inkml:brushProperty name="color" value="#FFC114"/>
      <inkml:brushProperty name="ignorePressure" value="1"/>
    </inkml:brush>
  </inkml:definitions>
  <inkml:trace contextRef="#ctx0" brushRef="#br0">140 42,'-1'-1,"0"1,1 0,-1-1,0 1,1 0,-1-1,1 1,-1-1,0 1,1-1,-1 1,1-1,-1 1,1-1,-1 1,1-1,0 0,-1 1,1-1,0 0,-1 0,1 1,0-1,0 0,0 1,0-1,0 0,0 0,0 1,0-1,0 0,0 0,0 1,0-1,0 0,-5-18,4 19,1 0,-1 0,0-1,0 1,-1 0,1 0,0 0,0 0,0 0,0 0,0 1,0-1,0 0,0 0,0 1,1-1,-1 1,0-1,0 1,0-1,0 1,0-1,1 1,-1 0,0-1,0 1,-6 5,0 1,0-1,0 1,1 1,0-1,0 1,1 0,0 0,1 0,-1 1,2 0,-1 0,1 0,1 0,-2 9,-2 10,2 0,0 0,2 0,2 23,2-13,2 0,2 0,1 0,9 25,53 144,-58-176,-8-20,1-1,0 0,1 0,0-1,1 1,0-1,0 0,7 6,-11-13,0 0,0-1,0 1,0-1,0 1,0-1,1 0,-1 0,0 0,1 0,-1 0,0 0,1-1,-1 1,1-1,-1 0,1 0,0 0,1-1,-1 1,0-1,0 0,1 0,-1 0,0-1,0 1,0-1,-1 0,1 1,0-1,0 0,-1-1,0 1,2-1,1-4,1-1,-1 1,0-1,0 0,-1 0,0-1,-1 1,0-1,0 0,-1 1,0-2,-1 7,-1 0,1-1,-1 1,0 0,0-1,0 1,0 0,-1-1,1 1,-1 0,0 0,0-1,0 1,-1-1,1 2,0 0,0 1,-1-1,1 1,-1-1,1 1,-1 0,0 0,1 0,-1 0,0 0,0 0,0 0,1 0,-1 0,0 1,0-1,0 1,0 0,0 0,0-1,-1 1,1 1,0-1,0 0,-1 0,-1 1,1 0,0 0,-1 0,1 0,0 0,0 1,0 0,0-1,0 1,0 0,0 0,1 1,-1-1,1 0,-1 1,1 0,0 0,0 0,-37 61,31-49,0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5.045"/>
    </inkml:context>
    <inkml:brush xml:id="br0">
      <inkml:brushProperty name="width" value="0.05" units="cm"/>
      <inkml:brushProperty name="height" value="0.05" units="cm"/>
      <inkml:brushProperty name="color" value="#FFC114"/>
      <inkml:brushProperty name="ignorePressure" value="1"/>
    </inkml:brush>
  </inkml:definitions>
  <inkml:trace contextRef="#ctx0" brushRef="#br0">2 139,'1'-10,"1"1,0-1,0 1,0 0,1-1,1 1,1-3,15-49,-57 381,32-216,6 59,1-124,2 0,2-1,1 0,2 0,12 31,-19-64,1 0,-1 1,1-1,0 0,0-1,0 1,1 0,0-1,0 0,0 0,0 0,1 0,-1-1,1 1,0-1,0 0,5 1,-6-2,0-1,0 0,0 0,0 0,1 0,-1-1,0 0,1 0,-1 0,0 0,1-1,-1 1,0-1,0 0,0 0,1-1,-1 1,-1-1,1 0,0 0,0-1,-1 1,1-1,0 0,5-5,-1-1,0 1,-1-1,0-1,-1 1,1-1,-2 0,1-1,-2 1,1-1,-2 0,1 0,-1 0,-1-1,0 1,-1-1,0 1,0-1,-2-11,1 21,-1 0,1-1,0 1,-1 0,0 0,1 0,-1 0,0 0,0 0,0 0,-1 0,1 0,0 0,-1 0,1 1,-1-1,1 0,-1 1,0 0,0-1,0 1,1 0,-3-1,0 1,1 0,0 0,-1 1,1 0,-1-1,1 1,-1 0,1 1,-1-1,1 0,-1 1,1 0,-1 0,0 1,-5 1,0 0,0 1,1 1,-1-1,1 2,0-1,0 1,1 0,0 0,0 1,0 1,-20 39,21-29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5.514"/>
    </inkml:context>
    <inkml:brush xml:id="br0">
      <inkml:brushProperty name="width" value="0.05" units="cm"/>
      <inkml:brushProperty name="height" value="0.05" units="cm"/>
      <inkml:brushProperty name="color" value="#FFC114"/>
      <inkml:brushProperty name="ignorePressure" value="1"/>
    </inkml:brush>
  </inkml:definitions>
  <inkml:trace contextRef="#ctx0" brushRef="#br0">22 0,'-3'4,"-2"0,1 2,0 4,2 4,0 4,1 4,1 6,0 2,2 0,0-3,1-5,-1-6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5.900"/>
    </inkml:context>
    <inkml:brush xml:id="br0">
      <inkml:brushProperty name="width" value="0.05" units="cm"/>
      <inkml:brushProperty name="height" value="0.05" units="cm"/>
      <inkml:brushProperty name="color" value="#FFC114"/>
      <inkml:brushProperty name="ignorePressure" value="1"/>
    </inkml:brush>
  </inkml:definitions>
  <inkml:trace contextRef="#ctx0" brushRef="#br0">8 0,'-2'5,"0"2,0 2,0 0,3 1,0-1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6.401"/>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1 101,'1'10,"0"0,1 0,0-1,0 1,1-1,1 1,3 7,13 39,-21-75,2 0,1-1,0 1,1 0,1 0,1 1,1-1,1-1,-5 14,0 0,1 0,-1 0,1 0,1 0,-1 1,1 0,0 0,4-5,-7 9,0 0,0 0,0 1,1-1,-1 0,0 1,0-1,0 0,1 1,-1 0,0-1,0 1,1 0,-1-1,0 1,1 0,-1 0,0 0,1 0,-1 1,2-1,-1 1,0 0,0 0,0 0,0 1,0-1,0 0,0 1,0-1,0 1,-1 0,1-1,-1 1,1 0,0 2,7 9,-1 1,-1 0,0 0,-1 1,0 0,-1 0,-1 1,-1-1,1 6,4 34,0 55,-7-105,0-6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27.055"/>
    </inkml:context>
    <inkml:brush xml:id="br0">
      <inkml:brushProperty name="width" value="0.05" units="cm"/>
      <inkml:brushProperty name="height" value="0.05" units="cm"/>
      <inkml:brushProperty name="color" value="#FFC114"/>
      <inkml:brushProperty name="ignorePressure" value="1"/>
    </inkml:brush>
  </inkml:definitions>
  <inkml:trace contextRef="#ctx0" brushRef="#br0">30 0,'-5'9,"-2"3,1-1,0-3,2-1,2-3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48.61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198 2,'-1'0,"0"0,1-1,-1 1,0 0,0 0,1 0,-1 0,0 0,0 0,1 0,-1 0,0 0,0 0,1 0,-1 0,0 1,0-1,1 0,-1 0,0 1,1-1,-1 1,0-1,1 0,-1 1,1-1,-1 1,0 0,1-1,0 1,-1-1,1 1,-1 0,1-1,0 1,-1 0,1-1,0 1,0 0,-1 0,1-1,0 1,0 0,0 0,0-1,0 1,0 0,0 0,0-1,1 1,-1 0,0 0,0-1,1 1,-1 0,0 6,-9 224,-1-50,16 601,1-246,-29 117,-62 163,57-581,12-127,5-37,0 33,10-103,0 1,0-1,0 0,0 1,1-1,-1 1,1-1,-1 1,1-1,0 0,-1 1,1-1,0 0,0 0,0 1,0-1,0 0,0 0,0 0,0 0,1 0,-1-1,0 1,0 0,1-1,-1 1,1 0,-1-1,0 0,1 1,-1-1,1 0,-1 0,1 0,-1 0,2 0,13 1,-1-1,0 0,15-3,10 0,10 9,0 2,0 2,38 14,-18-5,30 2,37-5,136-2,-63-5,615 15,0-36,-431 5,-198 8,-1 10,106 21,-27 14,130 43,-227-45,2-8,0-8,2-8,165-3,400-37,49-38,264-55,-893 93,149-14,-239 30,-1 4,0 2,17 6,237 34,-195-41,-123-1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32.463"/>
    </inkml:context>
    <inkml:brush xml:id="br0">
      <inkml:brushProperty name="width" value="0.05" units="cm"/>
      <inkml:brushProperty name="height" value="0.05" units="cm"/>
      <inkml:brushProperty name="color" value="#FFC114"/>
      <inkml:brushProperty name="ignorePressure" value="1"/>
    </inkml:brush>
  </inkml:definitions>
  <inkml:trace contextRef="#ctx0" brushRef="#br0">297 13,'-184'-12,"181"12,-1 0,1 0,0 0,-1 1,1-1,0 1,-1 0,1 0,0 0,0 1,0-1,0 1,0 0,0 0,1 0,-1 0,-2 2,1 1,-1 0,1 0,-1 0,2 1,-1 0,1 0,-1 0,2 0,-1 2,-1 1,1-1,0 2,1-1,0 0,1 0,-1 1,2-1,0 1,0-1,0 1,1-1,1 1,0 2,-1-10,0-1,-1 0,1 1,0-1,0 0,0 0,0 0,0 1,0-1,1 0,-1-1,0 1,1 0,-1 0,0 0,1-1,-1 1,1-1,-1 1,1-1,40 9,-6-1,-30-5,0 0,0 1,0 0,-1 0,0 1,0-1,0 1,0 0,-1 0,0 1,0 0,0-1,-1 1,0 0,0 1,0-1,-1 0,0 1,0-1,-1 1,0 0,0 0,0-1,-1 1,0 0,-1 0,1 0,-2 6,1-5,0 0,0 1,-1-1,0 0,0 0,-1 0,0-1,-1 1,1-1,-2 1,1-1,-1-1,0 1,0 0,0-1,-1 0,0-1,-1 1,1-1,-1 0,0-1,0 1,-7 2,12-6,0-1,1 1,-1 0,0-1,0 1,1-1,-1 0,0 0,0 1,0-1,0 0,1-1,-1 1,0 0,0 0,0-1,1 1,-1-1,0 0,0 1,1-1,-1 0,1 0,-2-1,2 0,-1 0,0 0,1 0,0 0,-1 0,1-1,0 1,0 0,1-1,-1 1,0-1,1 1,-1-1,1 1,0-3,0-8,0 0,1 0,1 0,0 0,0 0,2-2,10-36,2 1,2 1,2 1,2 1,2 0,5-2,-17 32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49.56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122 200,'-20'-42,"13"29,0-1,0 1,2-1,0-1,0 1,1-1,1 1,1-1,0 0,1-1,-8 192,8-1,17 119,-2-119,-8 1,-14 127,-62 1390,69-1324,1-5,16 12,-2-168,-9 48,-5-239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5:51.158"/>
    </inkml:context>
    <inkml:brush xml:id="br0">
      <inkml:brushProperty name="width" value="0.05" units="cm"/>
      <inkml:brushProperty name="height" value="0.05" units="cm"/>
      <inkml:brushProperty name="color" value="#FFC114"/>
      <inkml:brushProperty name="ignorePressure" value="1"/>
    </inkml:brush>
  </inkml:definitions>
  <inkml:trace contextRef="#ctx0" brushRef="#br0">9072 220,'0'-4,"0"-1,0 1,-1 0,0 0,0-1,0 1,-1 0,1 0,-1 0,0 0,0 0,0 1,-1-1,1 1,-1-1,-1 0,-3-2,0-1,0 1,0 1,-1-1,0 1,0 1,-7-4,-14-4,0 2,0 1,-1 1,-11-1,-71-8,-1 4,-57 4,6-1,-14 2,0 8,-59 12,-356 49,401-39,-101 13,-400 40,414-56,-137-13,140-19,-210-38,418 41,-552-72,397 62,-178 8,-912 98,970-56,35-12,-177-16,446-2,0-2,0-2,0-2,0-1,1-2,0-1,1-2,0-2,1-2,-10-6,35 17,0-1,-1 1,0 1,0 0,-1 1,1 1,0-1,-1 2,0 0,1 0,-1 1,0 1,1 0,-11 3,21-4,0 1,1-1,-1 1,1-1,0 1,-1 0,1 0,-1 0,1 0,0 0,0 0,0 0,0 0,-1 0,1 0,1 1,-1-1,0 0,0 1,0-1,0 2,-10 36,3 9,2 0,2 1,2-1,3 4,15 194,2-85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57.062"/>
    </inkml:context>
    <inkml:brush xml:id="br0">
      <inkml:brushProperty name="width" value="0.05" units="cm"/>
      <inkml:brushProperty name="height" value="0.05" units="cm"/>
      <inkml:brushProperty name="color" value="#FFC114"/>
      <inkml:brushProperty name="ignorePressure" value="1"/>
    </inkml:brush>
  </inkml:definitions>
  <inkml:trace contextRef="#ctx0" brushRef="#br0">26 105,'-1'0,"0"0,-1 0,1 0,0 0,0 0,0 0,0-1,0 1,0 0,0-1,0 1,0-1,0 1,0-1,1 0,-1 1,0-1,0 0,0 0,1 1,-1-1,0 0,1 0,-1 0,1 0,-1 0,1 0,-1 0,1 0,0 0,-1 0,3-2,0 0,0 1,-1-1,2 1,-1 0,0-1,0 1,1 0,-1 0,3-1,-2 0,6-4,0 0,0 1,1-1,-1 2,1-1,1 1,-1 1,4-1,-11 4,0 0,0 1,0-1,0 1,0 0,0 0,1 0,-1 0,0 0,0 1,0-1,0 1,0 0,0 0,0 0,0 0,0 1,-1-1,1 1,0 0,-1 0,1-1,-1 2,0-1,0 0,0 0,0 1,0-1,0 1,0 0,-1-1,1 2,2 4,-1-1,0 1,0 1,0-1,-1 0,-1 1,1-1,-1 1,-1 0,1-1,-2 1,1-1,0-1,-1 0,0-1,0 1,0-1,-1 0,0 1,0-1,-1 0,0 0,0 0,0 0,-1-1,0 1,0-1,0 0,-1 0,3-4,5-7,12-10,-10 14,1 0,0 0,-1 0,1 0,0 1,0 0,0 1,0-1,0 1,0 0,-1 0,1 1,0 0,0 0,0 0,0 1,-1 0,1 0,-1 0,1 1,-1 0,0 0,0 0,0 1,1 0,3 3,-1 0,0 1,0 0,0 0,-1 0,0 1,-1 0,0 0,-1 1,1 0,-2 0,0 0,1 3,-3-6,0 0,0 1,-1 0,0-1,0 1,-1 0,0 0,0-1,-1 1,0 0,0-1,-1 1,0-1,0 1,-1-1,1 0,-2 1,1-3,0-1,-1 1,1-1,-1 1,0-1,0 0,0-1,-1 1,1-1,-1 0,0 0,0 0,0 0,0-1,0 0,-1 0,1-1,-1 1,1-1,-1 0,0-1,1 0,-3 1,-28-3,5-3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58.074"/>
    </inkml:context>
    <inkml:brush xml:id="br0">
      <inkml:brushProperty name="width" value="0.05" units="cm"/>
      <inkml:brushProperty name="height" value="0.05" units="cm"/>
      <inkml:brushProperty name="color" value="#FFC114"/>
      <inkml:brushProperty name="ignorePressure" value="1"/>
    </inkml:brush>
  </inkml:definitions>
  <inkml:trace contextRef="#ctx0" brushRef="#br0">233 107,'-12'-4,"-1"0,2-2,-1 1,1-1,-1-1,2 0,-4-4,2 3,0 0,-1 0,0 1,0 1,-9-4,18 9,0-1,1 1,0 0,0 0,-1 0,1 0,-1 1,1-1,0 1,-1 0,1-1,-1 2,1-1,-2 0,13 47,0 17,-4 1,-1 32,0 17,-4-113,1 0,0-1,0 1,0 0,0-1,1 1,-1 0,0-1,0 1,0 0,0 0,1-1,-1 1,0-1,1 1,-1 0,1-1,-1 1,0-1,1 1,-1-1,1 1,0-1,-1 1,1-1,-1 1,1-1,0 0,-1 1,1-1,0 0,-1 0,1 0,0 1,-1-1,1 0,0 0,0 0,-1 0,1 0,0 0,-1 0,1-1,0 1,-1 0,1 0,0 0,-1-1,1 1,0 0,-1-1,1 1,0 0,-1-1,1 1,-1-1,1 1,41-31,-34 25,-2 2,0 0,0 0,1 1,-1 0,1 0,0 0,0 1,0 0,0 0,0 1,0 0,0 0,1 1,-1 0,0 0,1 0,-1 1,0 0,0 1,0 0,0 0,5 2,-7-2,0 1,1 0,-2-1,1 2,0-1,-1 1,1-1,-1 1,0 0,0 1,0-1,-1 1,0 0,0-1,0 1,0 1,-1-1,0 0,0 1,0-1,-1 1,0-1,0 1,0 0,-1-1,0 1,0 0,0 0,-1 0,1-2,-1 0,1 0,-1 1,-1-1,1 0,-1 0,1 0,-1 0,0 0,0 0,-1-1,1 1,-1-1,0 1,0-1,0 0,0 0,-1 0,1-1,-1 1,-2 1,-1-1,0 1,1-1,-1 0,0-1,0 0,-1 0,1-1,0 1,-1-2,-2 1,-15-1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58.690"/>
    </inkml:context>
    <inkml:brush xml:id="br0">
      <inkml:brushProperty name="width" value="0.05" units="cm"/>
      <inkml:brushProperty name="height" value="0.05" units="cm"/>
      <inkml:brushProperty name="color" value="#FFC114"/>
      <inkml:brushProperty name="ignorePressure" value="1"/>
    </inkml:brush>
  </inkml:definitions>
  <inkml:trace contextRef="#ctx0" brushRef="#br0">435 147,'-2'-4,"0"1,0 0,1-1,-2 1,1 0,0 0,-1 0,1 0,-1 1,0-1,0 1,0-1,0 1,-1 0,-2-1,-1-2,-14-9,0 1,-1 1,0 1,-1 1,-10-3,18 8,0 0,0 1,0 1,0 1,-1 0,1 1,-1 0,1 1,-7 2,18-2,0 1,0-1,1 1,-1 0,1 0,-1 1,1-1,-1 1,1-1,0 1,0 0,0 1,0-1,0 0,0 1,1-1,-1 1,1 0,-2 3,1-1,1 0,-1 0,1 1,0 0,1-1,-1 1,1 0,0 0,1-1,-1 1,1 5,2 13,1-1,0 1,2-1,1 0,6 16,5 4,1-1,3 0,1-2,2 0,2-2,1-1,8 15,-25-37,-9-12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59.059"/>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97,'0'0,"0"0,0 0,3-2,7-4,14-6,15-5,14-2,7-3,-5 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59.39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19 1,'-4'2,"0"0,-1 4,2 11,0 15,5 20,4 10,2 3,0-2,1-9,0-9,-2-12,-1-10,-2-10,-2-6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6:59.748"/>
    </inkml:context>
    <inkml:brush xml:id="br0">
      <inkml:brushProperty name="width" value="0.05" units="cm"/>
      <inkml:brushProperty name="height" value="0.05" units="cm"/>
      <inkml:brushProperty name="color" value="#FFC114"/>
      <inkml:brushProperty name="ignorePressure" value="1"/>
    </inkml:brush>
  </inkml:definitions>
  <inkml:trace contextRef="#ctx0" brushRef="#br0">44 37,'-10'1,"-5"2,2-1,7 0,20-1,28-2,23-6,22-11,-5-2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7:00.805"/>
    </inkml:context>
    <inkml:brush xml:id="br0">
      <inkml:brushProperty name="width" value="0.05" units="cm"/>
      <inkml:brushProperty name="height" value="0.05" units="cm"/>
      <inkml:brushProperty name="color" value="#FFC114"/>
      <inkml:brushProperty name="ignorePressure" value="1"/>
    </inkml:brush>
  </inkml:definitions>
  <inkml:trace contextRef="#ctx0" brushRef="#br0">89 138,'-2'4,"0"-1,1 1,-1-1,1 1,0-1,0 1,1 0,-1 0,1-1,-1 1,1 3,1 3,-1-34,1 12,0 0,1 0,0 1,0-1,2 1,-1 0,1 0,1 0,1-1,-5 8,1 1,-1 0,1-1,0 1,0 0,0 0,0 0,0 1,1-1,-1 0,1 1,0 0,0 0,0 0,0 0,0 0,0 0,1 1,-1-1,0 1,1 0,-1 0,1 1,-1-1,1 0,0 1,-1 0,1 0,-1 0,1 1,1-1,-2 2,0-1,1 1,-1-1,0 1,0 0,-1 0,1 0,0 1,-1-1,1 1,-1-1,0 1,1 0,-1 0,-1 0,1 0,0 0,-1 1,0-1,1 0,-1 1,-1-1,1 0,0 1,-1 1,2 10,0-1,-1 1,-1 0,0 0,-2 7,-3 13,-2-1,-1 0,-2 0,-1-1,-2-1,-1 0,-1 0,-2-1,-1-2,-1 1,-19 19,29-39,0-1,-1 0,0-1,-1 0,0 0,-10 4,28-14,1-1,0 1,0 0,0 1,0-1,0 2,0-1,0 1,0 0,0 1,6 1,8 2,0 2,0 0,10 5,4 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7:01.422"/>
    </inkml:context>
    <inkml:brush xml:id="br0">
      <inkml:brushProperty name="width" value="0.05" units="cm"/>
      <inkml:brushProperty name="height" value="0.05" units="cm"/>
      <inkml:brushProperty name="color" value="#FFC114"/>
      <inkml:brushProperty name="ignorePressure" value="1"/>
    </inkml:brush>
  </inkml:definitions>
  <inkml:trace contextRef="#ctx0" brushRef="#br0">92 62,'0'-2,"0"1,0-1,0 1,0 0,0-1,0 1,-1 0,1-1,0 1,-1 0,0-1,1 1,-1 0,0 0,1 0,-1-1,0 1,0 0,0 0,0 0,-1 0,1 1,0 1,0 0,0 0,0-1,1 1,-1 0,0 0,0 0,1 0,-1 0,1 0,-1 0,1 0,-1 0,1 1,0-1,-1 0,1 0,0 0,-16 75,16-72,-4 19,2 0,0 0,2 1,2 14,-2-29,1-1,0 1,1 0,0-1,0 0,1 1,0-1,0 0,1 0,0 0,1-1,0 0,5 7,-9-12,0-1,1 1,0 0,-1-1,1 1,0-1,-1 0,1 0,0 1,0-1,0 0,0-1,0 1,0 0,1-1,-1 1,0-1,0 1,0-1,1 0,-1 0,0 0,0 0,0-1,1 1,-1 0,0-1,0 0,0 1,0-1,0 0,0 0,0 0,0 0,0-1,0 1,-1-1,1 1,-1-1,1 1,-1-1,1 0,-1 1,1-3,5-5,-1 0,-1 0,1-1,-2 0,1 0,-1 0,-1 0,2-7,-3 5,0 1,-1-1,-1 0,0 1,0-1,-1 0,0 1,-1-1,-1 1,0-1,0 1,-1 0,-5-9,6 12,-1 1,0-1,-1 1,1 0,-2 0,1 1,-1-1,1 1,-2 0,1 1,-1 0,0 0,0 0,0 1,0 0,-1 0,0 1,0 0,-4-1,10 3,-1 0,1 1,-1-1,0 1,0 0,1 0,-1 0,0 0,1 0,-1 0,0 1,1 0,-1-1,0 1,1 0,-1 0,1 0,0 1,-1-1,1 0,0 1,0 0,-2 1,-7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33.713"/>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0,'9'58,"0"-18,1 118,-3-23,-4-107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7:01.995"/>
    </inkml:context>
    <inkml:brush xml:id="br0">
      <inkml:brushProperty name="width" value="0.05" units="cm"/>
      <inkml:brushProperty name="height" value="0.05" units="cm"/>
      <inkml:brushProperty name="color" value="#FFC114"/>
      <inkml:brushProperty name="ignorePressure" value="1"/>
    </inkml:brush>
  </inkml:definitions>
  <inkml:trace contextRef="#ctx0" brushRef="#br0">325 16,'-33'-7,"-6"-1,31 8,0 1,0 1,1-1,-1 1,0 0,1 1,-1 0,1 0,0 0,0 1,0 0,1 1,-4 2,0 2,0 0,1 0,1 1,-1 0,2 0,-1 1,2 0,-2 2,-3 10,0 1,2 0,1 1,0 0,2 0,1 0,1 1,1 7,-2 42,4 1,2-1,4 1,6 15,-10-84,-1-1,1-1,0 1,0-1,0 1,1-1,0 0,0 0,0 0,1 0,0 0,1 1,1-1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7:02.364"/>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52,'0'-2,"0"0,1 0,3 0,5 1,5-2,14-3,11-3,4-3,-4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7:02.750"/>
    </inkml:context>
    <inkml:brush xml:id="br0">
      <inkml:brushProperty name="width" value="0.05" units="cm"/>
      <inkml:brushProperty name="height" value="0.05" units="cm"/>
      <inkml:brushProperty name="color" value="#FFC114"/>
      <inkml:brushProperty name="ignorePressure" value="1"/>
    </inkml:brush>
  </inkml:definitions>
  <inkml:trace contextRef="#ctx0" brushRef="#br0">5 1,'-2'2,"0"0,1 4,3 6,3 6,1 9,-1 9,1 6,-2 4,0 0,-1-6,-2-5,0-5,-1-8,0-6,0-5,-1-5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7:03.11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78,'0'0,"0"0,1-2,9-4,14-4,17-5,15-1,9 1,-6 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1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17 14,'-5'-6,"-3"-2,8 8,0 0,0 0,0 0,-1 0,1 0,0 1,0-1,0 0,-1 0,1 0,0 0,0 0,0 0,0 1,-1-1,1 0,0 0,0 0,0 0,0 1,0-1,0 0,0 0,0 0,-1 1,1-1,0 0,0 0,0 1,0-1,0 0,0 0,0 0,0 1,0-1,0 0,0 0,1 1,-1-1,0 0,0 0,0 0,0 1,0-1,0 0,1 441,18 449,7-407,-10-153,-7-226,-3-53,-3 1,-3 50,7-103,0 0,0 1,0 1,0-1,0 1,1 0,56 7,1-3,35-3,133-11,4 0,912 38,-1147-29,687 36,239-37,-903 2,0 1,24 6,-17-3,-30-5,-1 0,1 0,-1 0,0 0,1 0,-1 0,1-1,-1 1,1 0,-1-1,0 0,1 1,-1-1,0 0,0 1,0-1,1 0,-1 0,0 0,0 0,0 0,0 0,0 0,-1-1,1 1,0 0,0 0,-1-1,1 1,0-2,2-6,0-1,0 0,-1 1,1-5,0-3,13-54,-3 1,-4-2,-2 1,-4-1,-4-39,-14-101,-22-88,-51-208,54 322,12 55,6-1,6-1,6 0,7-38,-4 171,0 1,-1 0,1 0,0-1,0 1,0-1,-1 1,1-1,0 1,-1-1,1 0,0 0,-1 1,1-1,-1 0,1-1,0 1,-1 0,0 0,-34-1,-81-14,59 7,-17 1,-326 2,-31 19,246-6,-26-2,-336 20,503-22,-287 20,255-22,0-4,1-3,-25-7,89 10,0 0,0-1,1 0,-1 0,1-2,-1 1,0-2,-2-3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16"/>
    </inkml:context>
    <inkml:brush xml:id="br0">
      <inkml:brushProperty name="width" value="0.05" units="cm"/>
      <inkml:brushProperty name="height" value="0.05" units="cm"/>
      <inkml:brushProperty name="color" value="#FFC114"/>
      <inkml:brushProperty name="ignorePressure" value="1"/>
    </inkml:brush>
  </inkml:definitions>
  <inkml:trace contextRef="#ctx0" brushRef="#br0">861 114,'-4'-3,"0"1,0 0,0 0,-1 0,1 0,0 1,-1-1,1 1,-1 1,0-1,1 0,-3 1,-19-4,-146-30,-176-12,324 43,-13-1,0 1,-6 2,34 1,-1 0,0 1,1 1,-1-1,1 1,-1 1,1 0,0 0,0 1,-5 3,7-3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1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18 1,'0'0,"-1"0,1 0,-1 0,0 0,1 0,-1 0,0 0,1 0,-1 0,1 0,-1 1,0-1,1 0,-1 0,1 0,-1 1,0-1,1 0,-1 1,1-1,-1 1,1-1,-1 0,1 1,0-1,-1 1,1-1,-1 1,1-1,0 1,0 0,-1-1,1 1,0-1,0 1,0 0,0-1,-1 1,1-1,0 1,0 0,0-1,0 1,0 0,1-1,-1 1,0-1,0 1,0 0,1-1,-1 1,0 10,0 89,1 85,13 72,-13-244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18"/>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1 114,'0'-1,"0"-1,1 1,-1 0,1-1,0 1,-1 0,1-1,0 1,0 0,0 0,0 0,0 0,0 0,0 0,0 0,0 0,1 0,27-18,-20 13,17-12,-16 11,1-1,0 1,0 1,1 0,-1 0,3 1,-10 4,0 0,0 0,0 0,-1 1,1-1,0 1,0 0,0 1,0-1,0 1,0-1,0 1,-1 0,1 0,0 1,-1-1,1 1,-1 0,1 0,-1 0,0 0,2 2,2 2,0 1,-1-1,0 1,0 0,0 0,-1 1,0 0,-1 0,1 0,-2 0,1 1,-1-1,0 1,-1 0,0 0,0 3,-1-7,-1 0,1 1,-1-1,-1 0,1 0,0 1,-1-1,0 0,-1 0,1 0,-1 0,0 0,0 0,0 0,-1 0,0-1,0 1,0-1,0 0,-1 0,1 0,-1-1,0 1,0-1,-1 0,1 0,-1 0,-1 1,-3 0,0-1,0 0,-1 0,1 0,-1-1,1-1,-7 1,-3-1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19"/>
    </inkml:context>
    <inkml:brush xml:id="br0">
      <inkml:brushProperty name="width" value="0.05" units="cm"/>
      <inkml:brushProperty name="height" value="0.05" units="cm"/>
      <inkml:brushProperty name="color" value="#FFC114"/>
      <inkml:brushProperty name="ignorePressure" value="1"/>
    </inkml:brush>
  </inkml:definitions>
  <inkml:trace contextRef="#ctx0" brushRef="#br0">31 0,'-15'9,"-1"1,17-9,0 0,0-1,0 0,0 1,0-1,0 1,0-1,1 0,-1 0,0 0,0 1,0-1,0 0,0 0,0-1,0 1,0 0,0 0,2-1,67 0,150-8,-201 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20"/>
    </inkml:context>
    <inkml:brush xml:id="br0">
      <inkml:brushProperty name="width" value="0.05" units="cm"/>
      <inkml:brushProperty name="height" value="0.05" units="cm"/>
      <inkml:brushProperty name="color" value="#FFC114"/>
      <inkml:brushProperty name="ignorePressure" value="1"/>
    </inkml:brush>
  </inkml:definitions>
  <inkml:trace contextRef="#ctx0" brushRef="#br0">46 0,'-3'3,"0"0,-2 1,0-1,-2 2,0 1,1-1,1-1,2-1,1-1,4-1,8-2,10-2,19-3,15-2,8-1,-5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34.28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1 356,'5'0,"2"0,0 0,1 0,2 0,2 0,2-2,3-5,5-5,0-9,0-4,-4-5,-7-6,-9-4,-5-12,-1 1,-3 6,-1 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21"/>
    </inkml:context>
    <inkml:brush xml:id="br0">
      <inkml:brushProperty name="width" value="0.05" units="cm"/>
      <inkml:brushProperty name="height" value="0.05" units="cm"/>
      <inkml:brushProperty name="color" value="#FFC114"/>
      <inkml:brushProperty name="ignorePressure" value="1"/>
    </inkml:brush>
  </inkml:definitions>
  <inkml:trace contextRef="#ctx0" brushRef="#br0">102 30,'0'0,"-1"0,1 0,-1 0,1-1,-1 1,1 0,-1-1,1 1,0 0,-1-1,1 1,-1 0,1-1,0 1,-1-1,1 1,0-1,0 1,-1-1,1 1,0-1,0 1,0-1,0 1,-1-1,1 1,0-1,0 0,0 1,0-1,0 1,0-1,1 1,-1-1,0 0,-4-12,4 13,-1 0,0-1,0 1,1 0,-1 0,0 0,0 0,1 0,-1 0,0 0,0 0,1 1,-1-1,0 0,1 0,-1 1,0-1,1 0,-1 1,0-1,1 0,-1 1,1-1,-1 1,0-1,1 1,-6 4,1-1,0 1,0 0,1 0,-1 1,1 0,0-1,1 1,0 1,-1-1,2 0,-1 1,1-1,0 1,-1 6,-1 8,1-1,0 1,2 0,1 15,1-8,2 0,1 0,2 0,5 18,40 105,-43-128,-6-15,1-1,0 1,1-1,0 0,0 0,0-1,1 1,4 4,-8-9,1-1,-1 0,1 0,-1 0,1 0,-1 0,1 0,0 0,-1 0,1-1,0 1,0-1,0 1,-1-1,1 0,0 0,0 0,0 0,1 0,-1-1,1 1,-1-1,0 0,0 0,1 0,-1 0,0 0,0 0,0-1,0 1,0-1,0 1,0-1,0 0,2-4,0 1,0 0,0-1,-1 0,0 0,0 0,-1 0,1-1,-1 1,-1-1,1 1,-2 3,1 1,-1 0,0-1,0 1,0-1,0 1,0-1,0 1,-1-1,1 1,-1 0,0-1,1 1,-2-1,1 2,0-1,0 1,0 0,0 0,0 0,0 0,0 0,0 0,0 0,-1 1,1-1,0 0,-1 1,1-1,-1 1,1-1,-1 1,1 0,-1-1,1 1,0 0,-1 0,1 0,-1 0,0 0,0 1,-1-1,1 1,0 0,-1-1,1 1,-1 0,1 0,0 1,0-1,0 0,0 1,0-1,0 1,0 0,0-1,0 1,1 0,-1 0,1 1,-28 44,23-36,0-1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28"/>
    </inkml:context>
    <inkml:brush xml:id="br0">
      <inkml:brushProperty name="width" value="0.05" units="cm"/>
      <inkml:brushProperty name="height" value="0.05" units="cm"/>
      <inkml:brushProperty name="color" value="#FFC114"/>
      <inkml:brushProperty name="ignorePressure" value="1"/>
    </inkml:brush>
  </inkml:definitions>
  <inkml:trace contextRef="#ctx0" brushRef="#br0">2 102,'0'-7,"1"0,1 0,-1 0,1 0,1 0,-1 1,2-3,10-36,-41 279,23-158,5 44,1-92,1 0,1 1,2-2,0 1,10 22,-15-46,1 0,0 0,0-1,0 1,0 0,0-1,1 0,0 1,0-1,0 0,0 0,0-1,1 1,-1-1,1 0,-1 0,5 2,-6-3,1 0,1 0,-1 0,0-1,0 1,0-1,0 0,0 0,0 0,1 0,-1-1,0 1,0-1,0 0,0 1,0-1,0-1,0 1,0 0,-1-1,1 0,0 1,-1-1,2-1,2-3,0 0,-1 0,1-1,-1 0,0 0,-1 0,0 0,0-1,0 0,-1 0,0 0,-1 0,0 0,0 0,-1-1,0 1,0-1,-1 1,0-9,-1 16,1-1,0 0,0 1,-1-1,1 0,-1 1,1-1,-1 1,0-1,0 1,0 0,1-1,-1 1,0 0,-1-1,1 1,0 0,0 0,-1 0,1 0,0 0,-1 0,0 0,-1 0,1 0,-1 1,1 0,-1-1,0 1,1 0,-1 0,1 0,-1 1,1-1,-1 0,1 1,-1 0,0 0,-4 1,1 1,-1 0,1 0,0 1,0-1,0 1,1 1,-1-1,1 1,0 0,0 0,-15 30,15-22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29"/>
    </inkml:context>
    <inkml:brush xml:id="br0">
      <inkml:brushProperty name="width" value="0.05" units="cm"/>
      <inkml:brushProperty name="height" value="0.05" units="cm"/>
      <inkml:brushProperty name="color" value="#FFC114"/>
      <inkml:brushProperty name="ignorePressure" value="1"/>
    </inkml:brush>
  </inkml:definitions>
  <inkml:trace contextRef="#ctx0" brushRef="#br0">16 0,'-2'3,"-2"0,1 2,1 1,0 5,1 2,0 3,1 4,0 2,1 1,1-4,0-3,-1-4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0"/>
    </inkml:context>
    <inkml:brush xml:id="br0">
      <inkml:brushProperty name="width" value="0.05" units="cm"/>
      <inkml:brushProperty name="height" value="0.05" units="cm"/>
      <inkml:brushProperty name="color" value="#FFC114"/>
      <inkml:brushProperty name="ignorePressure" value="1"/>
    </inkml:brush>
  </inkml:definitions>
  <inkml:trace contextRef="#ctx0" brushRef="#br0">6 0,'-1'4,"-1"1,0 1,1 1,1 0,2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1"/>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74,'0'7,"1"1,1-1,-1 0,1 0,0 0,1-1,2 7,9 28,-14-55,1 0,0 0,0 0,2 0,0 0,0 1,1-1,2-1,-5 11,1-1,0 1,0-1,0 1,0 0,1 0,-1 0,1 1,3-4,-5 6,0 0,0 1,-1-1,1 1,0-1,0 1,0-1,0 1,0-1,0 1,0 0,0 0,-1-1,1 1,0 0,0 0,0 0,0 0,0 0,1 0,-1 1,1 0,-1-1,1 1,0 0,-1 0,1 0,-1 0,0 0,1 0,-1 0,0 0,0 1,0-1,0 0,1 2,4 7,0 0,0 0,-1 1,-1 0,0 0,0 0,-1 0,0 0,-1 5,4 24,0 40,-6-76,1-5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2"/>
    </inkml:context>
    <inkml:brush xml:id="br0">
      <inkml:brushProperty name="width" value="0.05" units="cm"/>
      <inkml:brushProperty name="height" value="0.05" units="cm"/>
      <inkml:brushProperty name="color" value="#FFC114"/>
      <inkml:brushProperty name="ignorePressure" value="1"/>
    </inkml:brush>
  </inkml:definitions>
  <inkml:trace contextRef="#ctx0" brushRef="#br0">22 0,'-4'7,"-1"1,0 0,2-1,0-3,1-1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3"/>
    </inkml:context>
    <inkml:brush xml:id="br0">
      <inkml:brushProperty name="width" value="0.05" units="cm"/>
      <inkml:brushProperty name="height" value="0.05" units="cm"/>
      <inkml:brushProperty name="color" value="#FFC114"/>
      <inkml:brushProperty name="ignorePressure" value="1"/>
    </inkml:brush>
  </inkml:definitions>
  <inkml:trace contextRef="#ctx0" brushRef="#br0">136 1,'0'0,"-1"0,1 0,-1 0,1 0,-1 0,1 0,-1-1,1 1,-1 0,1 0,-1 1,1-1,-1 0,1 0,-1 0,1 0,-1 0,1 0,-1 1,1-1,-1 0,1 0,-1 1,1-1,0 0,-1 1,1-1,-1 1,1-1,0 0,-1 1,1-1,0 1,0-1,-1 1,1-1,0 1,0-1,0 1,0-1,0 1,-1-1,1 1,0-1,0 1,0-1,0 1,1-1,-1 1,0-1,0 1,0-1,0 1,0-1,1 1,-1 4,-7 154,1-34,9 414,3-169,-21 81,-43 112,39-401,9-87,2-26,1 22,7-70,1 0,-1 0,0 0,0 0,0 0,1 0,-1 0,0 0,1 0,-1 0,1 0,-1-1,1 1,-1 0,1 0,0 0,0-1,-1 1,1 0,0-1,0 1,0 0,0-1,-1 1,1-1,0 1,0-1,0 0,0 0,0 1,0-1,0 0,0 0,0 0,0 0,1 0,9 1,0-1,-1-1,11-1,6 1,8 5,-1 1,1 2,25 9,-11-3,20 2,25-4,95-1,-45-4,426 11,-2-25,-295 2,-139 7,1 6,73 16,-19 8,90 31,-157-32,1-5,1-6,1-5,113-2,277-26,33-26,183-37,-616 63,102-10,-165 22,0 1,0 3,11 3,164 24,-134-28,-85-1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4"/>
    </inkml:context>
    <inkml:brush xml:id="br0">
      <inkml:brushProperty name="width" value="0.05" units="cm"/>
      <inkml:brushProperty name="height" value="0.05" units="cm"/>
      <inkml:brushProperty name="color" value="#FFC114"/>
      <inkml:brushProperty name="ignorePressure" value="1"/>
    </inkml:brush>
  </inkml:definitions>
  <inkml:trace contextRef="#ctx0" brushRef="#br0">84 138,'-14'-29,"9"20,1 0,-1-1,1 0,1 1,0-1,0 0,1-1,0 1,1 0,0-1,-5 132,6 0,10 82,0-82,-6 0,-9 88,-44 959,49-914,0-2,11 8,-2-117,-5 33,-4-164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5"/>
    </inkml:context>
    <inkml:brush xml:id="br0">
      <inkml:brushProperty name="width" value="0.05" units="cm"/>
      <inkml:brushProperty name="height" value="0.05" units="cm"/>
      <inkml:brushProperty name="color" value="#FFC114"/>
      <inkml:brushProperty name="ignorePressure" value="1"/>
    </inkml:brush>
  </inkml:definitions>
  <inkml:trace contextRef="#ctx0" brushRef="#br0">6259 152,'0'-3,"0"0,-1 0,1 0,-1 0,1 0,-1 0,0 0,0 1,-1-1,1 0,0 1,-1-1,0 1,1-1,-1 1,-1-1,-2-2,1 1,-1 0,0 0,-1 0,1 1,-1 0,-4-2,-10-4,0 2,0 1,-1 0,-7 0,-50-6,1 4,-41 1,5 1,-10 0,1 6,-42 8,-245 34,277-26,-70 8,-276 27,285-37,-94-10,96-13,-144-26,288 28,-380-50,273 43,-123 6,-629 67,669-38,25-8,-122-12,306-1,1-2,0-1,1 0,-1-2,1-1,0-2,0 0,0-1,1-2,-6-4,23 11,0 0,0 1,0 0,0 0,-1 1,1 0,-1 1,0 0,1 0,-1 0,0 2,0-1,1 1,-8 1,15-1,0-1,0 0,0 1,0-1,0 1,0-1,0 1,0-1,0 1,0 0,0-1,0 1,1 0,-1 0,0 0,1 0,-1 0,0-1,1 1,-1 0,1 1,-8 25,2 6,2 1,1-1,2 1,2 1,10 135,1-59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6"/>
    </inkml:context>
    <inkml:brush xml:id="br0">
      <inkml:brushProperty name="width" value="0.05" units="cm"/>
      <inkml:brushProperty name="height" value="0.05" units="cm"/>
      <inkml:brushProperty name="color" value="#FFC114"/>
      <inkml:brushProperty name="ignorePressure" value="1"/>
    </inkml:brush>
  </inkml:definitions>
  <inkml:trace contextRef="#ctx0" brushRef="#br0">18 73,'-1'0,"0"0,0 0,1 0,-1-1,0 1,1 0,-1 0,0 0,0-1,1 1,-1 0,0-1,1 1,-1 0,1-1,-1 1,0-1,1 1,-1-1,1 1,-1-1,1 0,0 1,-1-1,1 1,-1-1,1 0,0 1,0-1,-1 0,1 0,1-1,1 0,-1 1,0-1,1 0,-1 1,1-1,-1 1,1-1,0 1,1-1,-1 0,4-3,0 0,1 1,-1-1,1 1,0 1,0-1,0 1,3 0,-8 2,0 1,0-1,0 1,0 0,0 0,1-1,-1 2,0-1,0 0,0 0,0 1,0-1,0 1,1-1,-1 1,0 0,-1 0,1 0,0 0,0 0,0 1,-1-1,1 0,0 1,-1 0,1-1,-1 1,0 0,0-1,0 1,1 0,-1 1,1 2,1 0,-1 1,0 0,0-1,-1 1,0 0,0 0,0 0,-1 0,0 0,0-1,0 1,0-1,-1 0,1-1,-1 1,0-1,0 0,-1 1,1-1,-1 0,0 0,0 0,0 0,-1 0,1 0,-1-1,0 1,-1 0,3-4,3-4,8-7,-6 10,0-1,0 1,0-1,0 1,0 1,0-1,0 0,0 1,0 0,0 0,0 0,0 1,0-1,0 1,0 0,0 0,0 1,0-1,0 1,0-1,-1 1,1 0,-1 1,1-1,0 1,2 2,0 0,-1 0,1 1,-1-1,0 1,-1 0,1 0,-1 1,0-1,-1 1,1 0,-2 0,2 2,-3-4,1 0,-1 0,0 1,-1-1,1 0,-1 0,0 1,0-1,-1 0,1 1,-1-1,0 0,-1 0,1 1,-1-1,0-1,-1 2,1-3,0 0,0 1,-1-1,1 0,-1-1,0 1,0 0,0-1,0 0,0 1,-1-1,1-1,-1 1,1 0,-1-1,0 0,1 0,-1 0,0 0,0 0,0-1,0 0,-1 0,-20-1,4-2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1:36.695"/>
    </inkml:context>
    <inkml:brush xml:id="br0">
      <inkml:brushProperty name="width" value="0.05" units="cm"/>
      <inkml:brushProperty name="height" value="0.05" units="cm"/>
      <inkml:brushProperty name="color" value="#FFC114"/>
      <inkml:brushProperty name="ignorePressure" value="1"/>
    </inkml:brush>
  </inkml:definitions>
  <inkml:trace contextRef="#ctx0" brushRef="#br0">367 173,'1'-29,"-1"16,1 1,-1-1,-1 1,0-1,-1 0,-1-1,2 11,0 1,0-1,0 0,0 0,0 1,-1-1,1 0,-1 1,0 0,0-1,0 1,0 0,0 0,0 0,-1 0,1 0,-1 1,1-1,-1 1,1 0,-1-1,0 1,0 0,0 1,0-1,0 0,-2 1,-9-1,0 0,1 2,-1 0,1 0,-1 1,1 1,-1 0,1 1,0 0,1 1,-1 0,1 1,0 1,0 0,1 0,0 1,0 1,-5 6,12-11,0 0,1 0,0 0,0 1,0-1,0 1,1 0,0 0,0-1,0 2,0-1,1 1,-12 70,8-44,3-16,1 0,0 0,1-1,1 1,0 0,2 0,1 8,0-9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161 74,'-9'-3,"1"0,0-1,0 1,0-2,0 1,1-1,-3-2,2 1,-1 0,1 1,-1 0,0 1,-7-3,14 6,-1 0,1 0,0 0,0 1,-1-1,1 0,0 1,-1 0,1-1,-1 1,1 0,0 0,-1 1,0-1,8 32,1 12,-3 1,-1 22,0 12,-2-79,-1 1,1-1,0 1,1-1,-1 1,0-1,0 1,0-1,0 1,0-1,0 1,0-1,1 0,-1 1,0-1,0 1,1-1,-1 1,0-1,1 0,-1 1,0-1,1 0,-1 1,1-1,-1 0,0 0,1 1,-1-1,1 0,-1 0,1 0,-1 0,1 0,-1 1,1-1,-1 0,1 0,-1 0,1 0,-1 0,1 0,-1-1,1 1,-1 0,1 0,-1 0,0 0,1-1,-1 1,1 0,-1 0,1-1,-1 1,0 0,1-1,-1 1,29-21,-23 17,-2 1,0 0,0 1,1-1,-1 1,1 0,0 0,-1 1,1-1,0 1,0 0,0 1,0-1,0 1,0 0,0 0,0 0,0 1,0 0,0 0,0 0,0 0,3 2,-4-1,-1 0,1 0,-1 0,0 0,1 0,-1 1,0-1,0 1,-1 0,1 0,0 0,-1 0,0 0,0 1,0-1,0 1,0-1,-1 1,0 0,0-1,0 1,0 0,0 0,-1 0,1 0,-1 0,0 0,-1 0,1 0,0-1,-1 0,1 0,-1 0,0 0,0 0,0-1,0 1,0 0,-1-1,1 1,-1 0,0-1,1 0,-1 1,0-1,-1 0,1 0,0 0,-1 0,1 0,-3 0,1 1,-1-1,1 0,-1 0,0 0,0-1,0 0,0 0,0 0,0 0,-2-1,-11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8"/>
    </inkml:context>
    <inkml:brush xml:id="br0">
      <inkml:brushProperty name="width" value="0.05" units="cm"/>
      <inkml:brushProperty name="height" value="0.05" units="cm"/>
      <inkml:brushProperty name="color" value="#FFC114"/>
      <inkml:brushProperty name="ignorePressure" value="1"/>
    </inkml:brush>
  </inkml:definitions>
  <inkml:trace contextRef="#ctx0" brushRef="#br0">300 101,'-1'-2,"0"-1,-1 1,1 0,-1 0,1 0,-1 0,1 0,-1 0,0 0,0 0,0 0,0 1,-1-1,1 1,-2-1,-1-2,-9-5,-1 0,0 0,-1 2,1 0,-8-2,13 5,-1 1,1 0,0 1,-1 1,0-1,1 1,-1 1,0 0,-4 1,12-1,1 1,-1-1,1 1,-1 0,1-1,-1 1,1 0,0 0,0 1,-1-1,1 0,0 1,0-1,0 1,0 0,0 0,1 0,-1 0,-1 1,1 1,1 0,-1-1,1 1,-1 0,1 0,0 0,0 0,1 0,-1 0,1 0,0 3,1 10,1-1,1 0,0 0,1 0,4 11,4 2,1 1,1-2,1 0,2-1,0 0,2-1,6 9,-19-24,-5-10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39"/>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67,'0'0,"0"0,0 0,3-1,4-3,9-5,11-2,9-3,6-1,-4 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0"/>
    </inkml:context>
    <inkml:brush xml:id="br0">
      <inkml:brushProperty name="width" value="0.05" units="cm"/>
      <inkml:brushProperty name="height" value="0.05" units="cm"/>
      <inkml:brushProperty name="color" value="#FFC114"/>
      <inkml:brushProperty name="ignorePressure" value="1"/>
    </inkml:brush>
  </inkml:definitions>
  <inkml:trace contextRef="#ctx0" brushRef="#br0">13 1,'-2'1,"-2"0,1 3,1 8,0 11,3 13,3 6,2 3,0-2,-1-5,2-8,-2-6,-1-9,-1-5,-2-6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1"/>
    </inkml:context>
    <inkml:brush xml:id="br0">
      <inkml:brushProperty name="width" value="0.05" units="cm"/>
      <inkml:brushProperty name="height" value="0.05" units="cm"/>
      <inkml:brushProperty name="color" value="#FFC114"/>
      <inkml:brushProperty name="ignorePressure" value="1"/>
    </inkml:brush>
  </inkml:definitions>
  <inkml:trace contextRef="#ctx0" brushRef="#br0">31 25,'-8'2,"-2"-1,1 1,5-1,14 0,19-2,15-4,16-7,-3-2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2"/>
    </inkml:context>
    <inkml:brush xml:id="br0">
      <inkml:brushProperty name="width" value="0.05" units="cm"/>
      <inkml:brushProperty name="height" value="0.05" units="cm"/>
      <inkml:brushProperty name="color" value="#FFC114"/>
      <inkml:brushProperty name="ignorePressure" value="1"/>
    </inkml:brush>
  </inkml:definitions>
  <inkml:trace contextRef="#ctx0" brushRef="#br0">61 95,'-1'3,"0"-1,0 0,0 1,0-1,0 1,1 0,-1-1,1 1,0-1,-1 1,1 1,1 3,-1-23,0 8,1-1,0 1,1 1,0-1,0 0,0 0,1 1,0-1,1-1,-3 7,0 0,0-1,1 1,-1 0,0 0,1 0,-1 0,1 0,0 0,-1 1,1-1,0 0,0 1,0-1,0 1,0 0,1 0,-1 0,0 0,1 0,-1 0,0 1,1-1,-1 1,1-1,-1 1,1 0,-1 0,1 0,-1 0,2 1,-2 0,0 0,0 0,0 0,0 0,0 1,0-1,0 1,0-1,0 1,0 0,-1 0,1-1,-1 1,1 0,-1 1,0-1,0 0,0 0,0 0,0 1,0-1,-1 0,1 1,-1-1,0 2,2 6,-1 0,0 0,-1 0,-1 1,0 4,-2 9,-2 0,-1-1,0 0,-2 0,-1 0,-1-1,0-1,-2 0,0 0,-2-1,-11 14,18-27,1-1,-1 1,0-2,0 1,-1-1,-6 4,19-11,0 0,1 1,-1-1,0 1,1 0,0 1,-1 0,1 0,-1 0,1 0,3 1,7 3,-1-1,0 2,7 2,3 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3"/>
    </inkml:context>
    <inkml:brush xml:id="br0">
      <inkml:brushProperty name="width" value="0.05" units="cm"/>
      <inkml:brushProperty name="height" value="0.05" units="cm"/>
      <inkml:brushProperty name="color" value="#FFC114"/>
      <inkml:brushProperty name="ignorePressure" value="1"/>
    </inkml:brush>
  </inkml:definitions>
  <inkml:trace contextRef="#ctx0" brushRef="#br0">64 42,'0'0,"0"-1,0 0,0 0,0 0,-1 0,1 0,0 0,0 0,-1 0,1 0,0 0,-1 0,1 1,-1-1,1 0,-1 0,1 0,-1 1,0-1,1 0,-2 0,2 2,-1-1,0 1,1-1,-1 1,0-1,1 1,-1 0,1-1,0 1,-1 0,1 0,-1-1,1 1,0 0,0 0,-1-1,1 1,0 0,0 0,-11 51,11-49,-3 13,2 0,0 0,0 0,2 10,0-20,-1 0,1 0,0 0,1 0,-1 0,1-1,0 1,1 0,-1-1,1 0,0 0,1 1,3 3,-6-8,0 0,0 0,0 1,0-1,0 0,0-1,0 1,1 0,-1 0,0 0,1-1,-1 1,1-1,-1 1,0-1,1 1,-1-1,1 0,0 0,-1 0,1 0,-1 0,1 0,-1 0,1 0,-1-1,1 1,-1 0,1-1,-1 0,0 1,1-1,-1 0,0 1,1-1,-1 0,0 0,0 0,0 0,0 0,0-1,0 1,0 0,1-2,2-3,0 0,0 0,0-1,-1 0,0 0,0 0,-1 0,1-4,-1 3,-1 0,0 0,-1-1,0 1,0 0,-1 0,0 0,0 0,-1 0,0 0,0 1,-1-1,-3-6,4 9,-1 0,0 0,0 0,0 0,-1 0,1 1,-1-1,0 1,-1 0,1 0,-1 1,1-1,-1 1,0 0,0 0,-1 1,1-1,-1 1,-2 0,7 1,-1 1,0-1,0 1,0 0,0 0,0 0,1 0,-1 0,0 0,0 0,0 0,0 1,1-1,-1 1,0-1,0 1,1 0,-1 0,0 0,1 0,-1 0,1 0,-2 1,-4 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4"/>
    </inkml:context>
    <inkml:brush xml:id="br0">
      <inkml:brushProperty name="width" value="0.05" units="cm"/>
      <inkml:brushProperty name="height" value="0.05" units="cm"/>
      <inkml:brushProperty name="color" value="#FFC114"/>
      <inkml:brushProperty name="ignorePressure" value="1"/>
    </inkml:brush>
  </inkml:definitions>
  <inkml:trace contextRef="#ctx0" brushRef="#br0">224 11,'-22'-5,"-5"0,21 5,1 1,-1-1,1 2,0-1,-1 0,1 1,0 0,0 0,0 1,0-1,1 1,-1 0,-2 2,0 1,1 0,0 1,0 0,0 0,1 0,0 0,0 1,0 1,-3 7,1 0,0 1,2 0,0 0,0 0,2 1,0-1,1 6,-2 29,3 0,3 1,1-1,4 10,-6-56,-1-3,1 1,-1 0,1 0,0-1,0 1,1 0,-1-1,1 1,-1-1,1 1,1 0,1-1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5"/>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36,'0'-1,"0"-1,2 1,0-1,4 1,4 0,10-4,6-1,4-2,-3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6"/>
    </inkml:context>
    <inkml:brush xml:id="br0">
      <inkml:brushProperty name="width" value="0.05" units="cm"/>
      <inkml:brushProperty name="height" value="0.05" units="cm"/>
      <inkml:brushProperty name="color" value="#FFC114"/>
      <inkml:brushProperty name="ignorePressure" value="1"/>
    </inkml:brush>
  </inkml:definitions>
  <inkml:trace contextRef="#ctx0" brushRef="#br0">3 1,'-1'1,"-1"0,2 3,2 5,1 3,1 7,-1 5,1 6,0 2,-2-1,0-3,-1-4,-1-4,1-4,-2-5,1-4,0-3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32:02.527"/>
    </inkml:context>
    <inkml:brush xml:id="br0">
      <inkml:brushProperty name="width" value="0.05" units="cm"/>
      <inkml:brushProperty name="height" value="0.05" units="cm"/>
      <inkml:brushProperty name="color" value="#FFC114"/>
      <inkml:brushProperty name="ignorePressure" value="1"/>
    </inkml:brush>
  </inkml:definitions>
  <inkml:trace contextRef="#ctx0" brushRef="#br0">301 205,'-1'-3,"1"0,-1 0,0-1,0 1,-1 0,1 0,-1 0,1 0,-1 0,0 0,0 1,0-1,-1 1,1-1,-1 0,1 0,-1 1,1-1,0-1,0 1,0 0,0 0,0-1,1 1,0-1,0 0,0 1,0-1,0 0,3 30,-1-7,0 1,-1-1,-1 6,1-22,0 0,-1 1,1-1,-1 0,1 0,-1 0,0 0,0 0,0 0,-1-1,1 1,-1 0,0-1,1 1,-1-1,0 1,0-1,-1 0,1 0,0 0,-1 0,0 1,2-3,1 0,-1 0,0 0,1 0,-1 0,1 0,-1-1,1 1,-1 0,1 0,-1 0,1 0,-1-1,1 1,-1 0,1 0,-1-1,1 1,-1 0,1-1,-1 1,1-1,0 1,-1-1,1 1,0 0,-1-1,1 1,0-1,0 1,0-1,-1 0,1 1,0-1,0 1,0-1,0 1,0-1,0 1,0-1,0 0,0 1,0-1,0 0,-1-32,1 30,0-8,0-1,1 1,1 0,0 0,1 0,0 0,0 0,2-3,-4 11,1 0,-1 0,0 0,1 0,-1 1,1-1,0 0,0 1,0 0,0-1,0 1,1 0,-1 0,1 0,0 0,-1 1,1-1,0 1,0 0,0-1,0 1,0 0,0 1,0-1,0 1,0-1,0 1,0 0,1 0,-1 0,0 0,0 1,-1 0,0 0,-1 0,1 0,0 0,-1 0,1 0,-1 0,1 1,-1-1,0 1,1-1,-1 1,0-1,0 1,0 0,0 0,0-1,-1 1,1 0,-1 0,1 0,-1 0,1 0,-1 0,0 0,0 0,0 0,0 0,0 0,-1 0,1 5,0 1,-1 0,0 0,0 0,-1-1,0 1,0 1,1-7,0 1,0 0,-1 0,1-1,0 1,-1 0,0-1,1 0,-1 1,0-1,0 0,-1 0,1 0,0 0,-1 0,1-1,-1 1,1-1,-1 0,-1 1,2-2,-1 1,0-1,1 0,-1 0,0 0,1 0,-1 0,0-1,1 1,-1-1,0 0,1 0,-1 0,1 0,0 0,-1 0,1-1,-1 0,-3-2,0 0,0-1,1 0,0 0,0-1,0 0,1 0,-1 0,1 0,1 0,-1-1,1 0,1 0,-1 0,0-3,3 8,-9-52,8 50,1 0,-1 1,1-1,0 0,0 0,1 1,-1-1,1 0,0 1,0-1,0 0,2-3,-3 7,0-1,1 1,-1-1,1 1,-1 0,1-1,-1 1,1-1,-1 1,1 0,-1-1,1 1,-1 0,1 0,0 0,-1-1,1 1,0 0,-1 0,1 0,-1 0,1 0,0 0,-1 0,1 0,0 0,-1 0,1 0,-1 1,1-1,0 0,-1 0,1 1,-1-1,1 0,-1 1,1-1,-1 0,1 1,-1-1,1 1,-1-1,1 1,-1-1,0 1,1-1,-1 1,0 0,0-1,1 1,-1-1,0 1,15 30,-14-26,0-1,0 1,0-1,-1 1,1-1,-1 1,-1 0,1-1,0 1,-1-1,0 1,0-1,-1 1,1-1,-1 0,0 1,0-1,0 0,0 0,-2 1,2-3,-1 1,0-1,0 1,0-1,-1 0,1 0,0 0,-1-1,0 1,1-1,-1 0,0 0,1 0,-1 0,0-1,0 1,0-1,0 0,1 0,-1-1,0 1,0-1,0 0,-1 0,2 0,0 0,1 0,-1 0,0 0,1 0,-1 0,1-1,0 0,-1 1,1-1,0 0,0 0,0 0,0 0,0 0,0-1,1 1,-1 0,1-1,0 1,0-1,0 0,0 1,0-1,0 0,1 0,-1 0,1 1,0-1,0 0,0 0,0 0,0 0,1 1,-1-2,1-1,-1 0,1 0,1 1,-1-1,0 0,1 0,0 1,0-1,1 1,-1-1,1 1,0 0,0 0,0 0,1 0,0 1,-1-1,1 1,4-2,-7 4,0 1,-1-1,1 1,0-1,0 1,0 0,0-1,0 1,0 0,-1 0,1-1,0 1,0 0,0 0,0 0,0 0,0 1,0-1,0 0,0 0,0 0,0 1,0-1,-1 0,1 1,0-1,0 1,0-1,0 1,0 1,1 0,-1 0,0-1,0 1,0 0,0 0,0 0,0 0,-1 0,1 0,-1 1,1-1,-1 0,1 6,0 0,-1-1,1 1,-2 0,1 0,-1 0,-1 1,0-2,0-1,0 1,-1 0,0-1,-1 0,1 1,-1-1,0-1,-1 1,1 0,-2-1,5-3,-1-1,1 0,-1 1,1-1,-1 0,0 0,0 0,1-1,-1 1,0 0,0-1,0 1,0-1,0 1,0-1,0 0,0 0,0 0,0 0,1 0,-1 0,0-1,0 1,0 0,0-1,0 0,0 1,0-1,1 0,-1 0,0 0,1 0,-1-1,1 1,-1 0,1-1,-1 1,1 0,0-1,0 0,-1 0,-1-2,1 0,-1 0,1 0,0-1,0 1,0 0,1-1,-1 1,1-1,0 1,1-1,-1 0,1 0,0 1,0-1,0 0,1-4,1 59,-2-49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9T23:58:33.847"/>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54,'0'0,"0"0,2-2,4-2,11-3,11-3,11-1,6 0,-4 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00:10:10.106"/>
    </inkml:context>
    <inkml:brush xml:id="br0">
      <inkml:brushProperty name="width" value="0.05" units="cm"/>
      <inkml:brushProperty name="height" value="0.05" units="cm"/>
      <inkml:brushProperty name="color" value="#FFC114"/>
      <inkml:brushProperty name="ignorePressure" value="1"/>
    </inkml:brush>
  </inkml:definitions>
  <inkml:trace contextRef="#ctx0" brushRef="#br0">2203 200,'-54'-60,"37"40,0 1,-1 1,-14-10,24 22,0 0,-1 0,1 1,-1 1,-1 0,1 0,-1 0,1 1,-1 1,0 0,-4-1,-26 0,-1 1,0 2,0 1,0 3,1 1,-11 4,-79 20,-30 15,112-30,-16 7,1 3,1 3,1 2,1 3,2 3,-43 34,-47 45,-107 109,204-176,3 3,2 1,2 3,2 1,-16 33,35-51,3 1,1 1,2 1,2 0,1 2,3-1,1 1,2 1,0 18,-1 62,7 0,4 1,9 33,-3-105,2 0,3-1,1 0,3-1,2-1,2 0,2-2,3 0,1-2,2-1,7 5,28 32,4-2,3-3,3-4,4-3,20 11,-36-35,2-3,1-2,2-3,2-4,1-2,1-3,2-4,24 3,21 1,2-6,1-5,1-5,103-4,-157-9,0-2,-1-4,0-2,0-4,-1-2,-1-3,0-3,22-12,-61 19,-1 0,0-2,-2 0,1-2,-2-1,-1 0,0-2,-2 0,0-1,-1-1,-2-1,0 0,-2-1,3-8,27-60,-5-2,-3-2,5-35,-40 128,25-78,53-187,-64 205,-3 0,-3-1,-1-20,-2-90,-13-114,3 245,-3-1,-2 1,-1 1,-2-1,-3 2,-1 0,-2 1,-3-3,-26-43,-4 2,-3 2,-13-9,25 40,-2 1,-2 2,-3 3,-45-34,-223-147,313 225,-118-84,109 78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00:10:13.944"/>
    </inkml:context>
    <inkml:brush xml:id="br0">
      <inkml:brushProperty name="width" value="0.05" units="cm"/>
      <inkml:brushProperty name="height" value="0.05" units="cm"/>
      <inkml:brushProperty name="color" value="#FFC114"/>
      <inkml:brushProperty name="ignorePressure" value="1"/>
    </inkml:brush>
  </inkml:definitions>
  <inkml:trace contextRef="#ctx0" brushRef="#br0">219 410,'-1'0,"1"1,-1-1,1 0,-1 0,1 0,-1 0,0 1,1-1,-1 0,1 0,-1 0,1 0,-1 0,1 0,-1-1,1 1,-1 0,0 0,1 0,-1 0,1-1,-1 1,1 0,-1 0,1-1,0 1,-1 0,1-1,-1 1,1-1,0 1,-1-1,1 1,-16-18,14 15,-37-55,29 41,0 1,-2 0,-7-9,16 23,0-1,0 1,0 0,0 1,0-1,-1 0,1 1,-1 0,1 0,-1 0,1 0,-1 0,1 1,-1 0,1-1,-1 1,0 1,1-1,-1 0,0 1,0 0,-14 0,24-37,2 31,-1 0,1 1,1 0,-1 0,1 1,-1 0,1 0,0 1,0 0,0 1,8-1,43-10,-23 3,0 2,0 1,1 2,-1 2,1 1,15 3,-7-1,0-2,0-2,-1-2,11-3,-11-4,36-15,-52 16,0 1,0 2,1 0,-1 3,23-2,59 0,9-2,0 6,48 8,157 7,-147-9,-72 5,75 16,-86-9,0-4,33-4,962-8,-1013 4,19 5,-21-1,25-2,1335-6,-1422-7,-4-1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00:25:35.081"/>
    </inkml:context>
    <inkml:brush xml:id="br0">
      <inkml:brushProperty name="width" value="0.05" units="cm"/>
      <inkml:brushProperty name="height" value="0.05" units="cm"/>
      <inkml:brushProperty name="color" value="#333333"/>
      <inkml:brushProperty name="ignorePressure" value="1"/>
    </inkml:brush>
  </inkml:definitions>
  <inkml:trace contextRef="#ctx0" brushRef="#br0">2182 0,'-4'3,"0"-1,-1 1,0-1,1 0,-1-1,0 1,0-1,0 0,0 0,0-1,0 0,0 0,-2 0,-27 4,2 5,0 2,1 1,0 1,-20 13,-52 22,-148 59,204-84,2 2,1 3,0 1,-7 10,-32 22,-3-3,-34 15,37-24,1 3,-61 54,64-41,33-30,3 3,0 1,-8 14,14-11,2 1,1 2,3 1,2 1,1 1,-9 28,-35 112,-37 153,96-294,2 0,3 1,1 0,3 1,1-1,5 41,2-20,4 1,3-2,3 1,12 30,45 157,91 285,-156-523,2 0,0-1,1-1,1 1,0-1,1-1,1 0,1-1,11 11,15 9,2-1,41 23,-64-43,32 24,36 36,-43-35,2-2,17 9,52 23,86 35,-95-51,-51-27,1-3,0-2,2-3,0-2,0-3,1-2,1-3,12-2,-39 0,-1 0,0 2,-1 2,16 6,-32-11,36 6,-28-9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00:25:38.293"/>
    </inkml:context>
    <inkml:brush xml:id="br0">
      <inkml:brushProperty name="width" value="0.05" units="cm"/>
      <inkml:brushProperty name="height" value="0.05" units="cm"/>
      <inkml:brushProperty name="color" value="#333333"/>
      <inkml:brushProperty name="ignorePressure" value="1"/>
    </inkml:brush>
  </inkml:definitions>
  <inkml:trace contextRef="#ctx0" brushRef="#br0">357 0,'-19'13,"-25"18,33-20,11-11,0 0,0 1,0-1,0 0,0 0,0 0,0 0,0 1,0-1,0 0,0 0,0 0,0 0,0 0,0 1,0-1,0 0,0 0,0 0,0 0,0 0,0 1,0-1,0 0,0 0,0 0,1 0,-1 0,0 0,0 0,0 1,0-1,0 0,0 0,0 0,1 0,-1 0,0 0,0 0,0 0,0 0,0 0,1 0,-1 0,0 0,0 0,0 0,0 0,1 0,-1 0,0 0,0 0,0 0,0 0,0 0,1 0,-1 0,0 0,0 0,0-1,34 3,-1 2,0 0,0 3,0 0,-1 2,28 12,81 20,-101-31,0 3,-1 0,0 3,33 19,145 90,-152-85,-21-12,-1 2,-1 2,-2 2,-2 1,-1 2,-2 2,2 5,375 501,-370-485,-2 1,-4 3,-2 0,18 51,-38-80,-2 1,-1 0,-2 1,-1 0,-2 0,-2 1,-1-1,-2 15,3 76,-1-59,-4 28,0-73,-2 0,0 0,-2 0,-1-1,-8 23,-49 131,-46 120,74-223,-3 0,-3-3,-24 30,-155 196,102-144,93-120,-2-2,-1-1,-2-1,-1-1,0-2,-2-1,-1-2,-2-1,-5 2,-218 139,164-100,29-26,-1-2,-2-3,-1-3,-2-3,-60 13,91-28,-1-2,-1-1,1-2,-1-3,0-1,-41-3,85 1,0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00:25:57.772"/>
    </inkml:context>
    <inkml:brush xml:id="br0">
      <inkml:brushProperty name="width" value="0.05" units="cm"/>
      <inkml:brushProperty name="height" value="0.05" units="cm"/>
      <inkml:brushProperty name="color" value="#333333"/>
      <inkml:brushProperty name="ignorePressure" value="1"/>
    </inkml:brush>
  </inkml:definitions>
  <inkml:trace contextRef="#ctx0" brushRef="#br0">49 217,'-45'0,"42"0,28 0,313 9,-202-10,-1-6,85-17,-95 11,77 4,-112 6,16-8,-67 5,0 2,2 2,76 5,83 15,-91-6,2-5,6-4,194-25,58 0,-121 27,149-4,-90-5,30 15,-64-1,173-19,-222-13,-1-9,71-26,-282 55,74-17,50-3,-105 19,-1 1,1 2,0 1,-1 1,1 2,11 3,59 16,-48-8,2-3,0-3,0-2,0-2,54-3,-103-2,-1-1,1 0,-1 0,1-1,-1 1,1-1,-1-1,2 0,7-5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00:26:00.818"/>
    </inkml:context>
    <inkml:brush xml:id="br0">
      <inkml:brushProperty name="width" value="0.05" units="cm"/>
      <inkml:brushProperty name="height" value="0.05" units="cm"/>
      <inkml:brushProperty name="color" value="#333333"/>
      <inkml:brushProperty name="ignorePressure" value="1"/>
    </inkml:brush>
  </inkml:definitions>
  <inkml:trace contextRef="#ctx0" brushRef="#br0">12 72,'3'30,"-2"-30,-1 1,0 0,0-1,0 1,0 0,0-1,0 1,0 0,0-1,0 1,0 0,-1-1,1 1,0 0,0-1,0 1,-1-1,1 1,0 0,-1-1,1 1,-1-1,1 1,-1-1,1 1,-1-1,1 0,-1 1,1-1,-1 1,1-1,-1 0,0 0,1 1,-1-1,0 0,1 0,-1 0,1 0,-1 0,0 1,0-1,7-2,-1 1,1-1,-1 0,0-1,0 1,0-1,1-1,8-3,19-9,1 1,0 1,0 2,2 2,-1 1,1 2,1 1,29-1,405 13,-123 2,-316-9,1 1,0 2,-1 2,0 1,0 1,0 2,1 1,27 10,0-3,1-3,0-2,1-3,0-3,16-3,101 7,-58-3,41-5,10-2,88 15,3 0,20-14,26-15,-30 8,143 20,-195-4,92-13,-99-1,54-6,-121 2,79 9,-38 0,-95-2,13 5,-78-2,1-1,24-5,-21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1:43.500"/>
    </inkml:context>
    <inkml:brush xml:id="br0">
      <inkml:brushProperty name="width" value="0.05" units="cm"/>
      <inkml:brushProperty name="height" value="0.05" units="cm"/>
      <inkml:brushProperty name="color" value="#333333"/>
      <inkml:brushProperty name="ignorePressure" value="1"/>
    </inkml:brush>
  </inkml:definitions>
  <inkml:trace contextRef="#ctx0" brushRef="#br0">65 117,'-2'-1,"0"0,1 0,-1 1,1-1,-1 0,1 0,0 0,-1-1,1 1,0 0,0 0,0-1,0 1,0-1,0 1,0-1,0 1,0-1,1 0,-1 1,1-1,-1 0,1 0,0 1,0-1,0 0,0 0,0-1,-4-55,-1 44,2 12,1 11,-8 413,1 33,13-258,0-54,-9 61,-1-93,4 1,9 57,29 194,1 84,-36-435,7 43,-8-51,1-1,0 0,0 1,0-1,0 0,1 1,-1-1,1 0,0 0,0 0,0-1,0 1,1 0,5 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1:46.188"/>
    </inkml:context>
    <inkml:brush xml:id="br0">
      <inkml:brushProperty name="width" value="0.05" units="cm"/>
      <inkml:brushProperty name="height" value="0.05" units="cm"/>
      <inkml:brushProperty name="color" value="#333333"/>
      <inkml:brushProperty name="ignorePressure" value="1"/>
    </inkml:brush>
  </inkml:definitions>
  <inkml:trace contextRef="#ctx0" brushRef="#br0">1027 2632,'-9'5,"7"-3,0-1,0 1,0-1,0 1,-1-1,1 0,-1 0,1 0,0 0,-1-1,1 1,-1-1,0 1,1-1,-1 0,-1 0,-11-5,13 4,1 1,0 0,-1 0,1-1,0 1,-1-1,1 1,0-1,0 0,-1 1,1-1,0 0,0 0,0 0,0 0,0 0,0 0,0 0,0 0,1 0,-1 0,0-1,1 1,-1 0,1 0,-1-2,-49-141,35 107,3-1,-7-33,-15-45,31 110,-28-78,-36-68,43 98,3-1,2-1,3 0,2-1,1-10,-32-123,5 83,26 76,2-2,2 1,-6-28,5 14,-2 0,-12-27,-7-22,23 70,-1 0,-2 0,0 1,-4-3,-34-72,-2-29,3 7,-16-63,57 162,-1 0,0 1,-11-16,11 23,1 0,1-1,0 0,1 0,1 0,0-1,1 0,-1-10,5 20,0 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30T19:41:52.750"/>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58,'6'-6,"1"1,0 0,0 0,0 0,1 1,0 0,0 1,0 0,0 0,0 1,8-2,3 1,-1 0,1 2,0 0,17 1,-34 0,-1 0,0 0,1 0,-1 0,0 1,0-1,1 0,-1 0,0 1,0-1,1 1,-1-1,0 1,0 0,0-1,0 1,0 0,0 0,0 0,0 0,0 0,0 0,-1 0,1 0,0 0,0 0,-1 0,1 0,-1 1,1-1,-1 0,0 0,1 1,-1-1,0 0,0 0,0 1,0-1,0 0,0 1,0-1,-1 0,1 0,0 1,-1-1,-1 6,0 1,0-1,-1 0,0 0,0 0,-1-1,-1 2,9-9,1 1,-1-1,0 0,0 1,1 0,-1 0,0 1,3 0,1-1,-6 0,0 0,0 0,0 0,-1 0,1 1,0-1,0 1,0-1,-1 1,1 0,0-1,0 1,-1 0,1 0,-1 0,1 0,-1 1,1-1,-1 0,0 1,0-1,1 1,-1-1,0 1,0-1,-1 1,1 0,0-1,0 1,-1 0,1 0,-1 0,0-1,1 1,-1 0,0 0,0 0,0 0,0 0,-1 0,1-1,0 1,-1 0,0 4,0-1,0 1,0-1,-1 0,0 1,0-1,0 0,-1 0,0 0,0-1,0 1,0-1,-1 0,-3 4,-6 1,-1 0,0-1,0-1,-1 0,-9 3,-40 20,58-27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026E8A2-AA5E-467E-A145-5309C7172B9C}" type="datetimeFigureOut">
              <a:rPr lang="en-US" smtClean="0"/>
              <a:t>12/2/2020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3539998-4D53-4332-8429-D9BDA6CF89B7}" type="slidenum">
              <a:rPr lang="en-US" smtClean="0"/>
              <a:t>‹#›</a:t>
            </a:fld>
            <a:endParaRPr lang="en-US"/>
          </a:p>
        </p:txBody>
      </p:sp>
    </p:spTree>
    <p:extLst>
      <p:ext uri="{BB962C8B-B14F-4D97-AF65-F5344CB8AC3E}">
        <p14:creationId xmlns:p14="http://schemas.microsoft.com/office/powerpoint/2010/main" val="10097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ctr"/>
            <a:r>
              <a:rPr lang="en-US" sz="7200" b="1" dirty="0"/>
              <a:t>Geometry 11</a:t>
            </a:r>
          </a:p>
        </p:txBody>
      </p:sp>
      <p:sp>
        <p:nvSpPr>
          <p:cNvPr id="4" name="Slide Number Placeholder 3"/>
          <p:cNvSpPr>
            <a:spLocks noGrp="1"/>
          </p:cNvSpPr>
          <p:nvPr>
            <p:ph type="sldNum" sz="quarter" idx="10"/>
          </p:nvPr>
        </p:nvSpPr>
        <p:spPr/>
        <p:txBody>
          <a:bodyPr/>
          <a:lstStyle/>
          <a:p>
            <a:fld id="{E3539998-4D53-4332-8429-D9BDA6CF89B7}" type="slidenum">
              <a:rPr lang="en-US" smtClean="0"/>
              <a:t>1</a:t>
            </a:fld>
            <a:endParaRPr lang="en-US"/>
          </a:p>
        </p:txBody>
      </p:sp>
    </p:spTree>
    <p:extLst>
      <p:ext uri="{BB962C8B-B14F-4D97-AF65-F5344CB8AC3E}">
        <p14:creationId xmlns:p14="http://schemas.microsoft.com/office/powerpoint/2010/main" val="124034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 Kite is two triangles</a:t>
                </a:r>
                <a:r>
                  <a:rPr lang="en-US" baseline="0" dirty="0"/>
                  <a:t> with base d</a:t>
                </a:r>
                <a:r>
                  <a:rPr lang="en-US" baseline="-25000" dirty="0"/>
                  <a:t>2</a:t>
                </a:r>
                <a:r>
                  <a:rPr lang="en-US" baseline="0" dirty="0"/>
                  <a:t> and height ½ d</a:t>
                </a:r>
                <a:r>
                  <a:rPr lang="en-US" baseline="-25000" dirty="0"/>
                  <a:t>1</a:t>
                </a:r>
                <a:endParaRPr lang="en-US" baseline="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e>
                          </m:d>
                        </m:e>
                      </m:d>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4</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A Kite is two triangles</a:t>
                </a:r>
                <a:r>
                  <a:rPr lang="en-US" baseline="0" dirty="0" smtClean="0"/>
                  <a:t> with base d</a:t>
                </a:r>
                <a:r>
                  <a:rPr lang="en-US" baseline="-25000" dirty="0" smtClean="0"/>
                  <a:t>2</a:t>
                </a:r>
                <a:r>
                  <a:rPr lang="en-US" baseline="0" dirty="0" smtClean="0"/>
                  <a:t> and height ½ d</a:t>
                </a:r>
                <a:r>
                  <a:rPr lang="en-US" baseline="-25000" dirty="0" smtClean="0"/>
                  <a:t>1</a:t>
                </a:r>
                <a:endParaRPr lang="en-US" baseline="0" dirty="0" smtClean="0"/>
              </a:p>
              <a:p>
                <a:r>
                  <a:rPr lang="en-US" b="0" i="0" smtClean="0">
                    <a:latin typeface="Cambria Math"/>
                  </a:rPr>
                  <a:t>𝐴=2(1/2 (𝑑_2 )(1/2 𝑑_1 ))</a:t>
                </a:r>
                <a:endParaRPr lang="en-US" dirty="0" smtClean="0"/>
              </a:p>
              <a:p>
                <a:r>
                  <a:rPr lang="en-US" b="0" i="0" smtClean="0">
                    <a:latin typeface="Cambria Math"/>
                  </a:rPr>
                  <a:t>𝐴=2/4 𝑑_1 𝑑_2</a:t>
                </a:r>
                <a:endParaRPr lang="en-US" b="0" dirty="0" smtClean="0"/>
              </a:p>
              <a:p>
                <a:r>
                  <a:rPr lang="en-US" b="0" i="0" smtClean="0">
                    <a:latin typeface="Cambria Math"/>
                  </a:rPr>
                  <a:t>𝐴=1/2 𝑑_1 𝑑_2</a:t>
                </a:r>
                <a:endParaRPr lang="en-US" dirty="0" smtClean="0"/>
              </a:p>
              <a:p>
                <a:r>
                  <a:rPr lang="en-US" dirty="0" smtClean="0"/>
                  <a:t>Trapezoid</a:t>
                </a:r>
              </a:p>
              <a:p>
                <a:r>
                  <a:rPr lang="en-US" b="0" i="0" smtClean="0">
                    <a:latin typeface="Cambria Math"/>
                  </a:rPr>
                  <a:t>𝐴=1/2 4(6+8)=28</a:t>
                </a:r>
                <a:endParaRPr lang="en-US" b="0" dirty="0" smtClean="0"/>
              </a:p>
              <a:p>
                <a:endParaRPr lang="en-US" dirty="0" smtClean="0"/>
              </a:p>
              <a:p>
                <a:r>
                  <a:rPr lang="en-US" dirty="0" smtClean="0"/>
                  <a:t>Kite</a:t>
                </a:r>
              </a:p>
              <a:p>
                <a:r>
                  <a:rPr lang="en-US" b="0" i="0" smtClean="0">
                    <a:latin typeface="Cambria Math"/>
                  </a:rPr>
                  <a:t>𝐴=1/2 (6)(14)=42</a:t>
                </a:r>
                <a:endParaRPr lang="en-US" b="0" dirty="0" smtClean="0"/>
              </a:p>
              <a:p>
                <a:endParaRPr lang="en-US" dirty="0" smtClean="0"/>
              </a:p>
              <a:p>
                <a:r>
                  <a:rPr lang="en-US" dirty="0" smtClean="0"/>
                  <a:t>Rhombus</a:t>
                </a:r>
              </a:p>
              <a:p>
                <a:r>
                  <a:rPr lang="en-US" b="0" i="0" smtClean="0">
                    <a:latin typeface="Cambria Math"/>
                  </a:rPr>
                  <a:t>𝐴=1/2 (80)(60)=2400</a:t>
                </a:r>
                <a:endParaRPr lang="en-US"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10</a:t>
            </a:fld>
            <a:endParaRPr lang="en-US"/>
          </a:p>
        </p:txBody>
      </p:sp>
    </p:spTree>
    <p:extLst>
      <p:ext uri="{BB962C8B-B14F-4D97-AF65-F5344CB8AC3E}">
        <p14:creationId xmlns:p14="http://schemas.microsoft.com/office/powerpoint/2010/main" val="61007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Trapezoid</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4</m:t>
                      </m:r>
                      <m:d>
                        <m:dPr>
                          <m:ctrlPr>
                            <a:rPr lang="en-US" b="0" i="1" smtClean="0">
                              <a:latin typeface="Cambria Math" panose="02040503050406030204" pitchFamily="18" charset="0"/>
                            </a:rPr>
                          </m:ctrlPr>
                        </m:dPr>
                        <m:e>
                          <m:r>
                            <a:rPr lang="en-US" b="0" i="1" smtClean="0">
                              <a:latin typeface="Cambria Math"/>
                            </a:rPr>
                            <m:t>6+8</m:t>
                          </m:r>
                        </m:e>
                      </m:d>
                      <m:r>
                        <a:rPr lang="en-US" b="0" i="1" smtClean="0">
                          <a:latin typeface="Cambria Math"/>
                        </a:rPr>
                        <m:t>=28</m:t>
                      </m:r>
                    </m:oMath>
                  </m:oMathPara>
                </a14:m>
                <a:endParaRPr lang="en-US" b="0" dirty="0"/>
              </a:p>
              <a:p>
                <a:endParaRPr lang="en-US" dirty="0"/>
              </a:p>
              <a:p>
                <a:r>
                  <a:rPr lang="en-US" dirty="0"/>
                  <a:t>Kite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6</m:t>
                          </m:r>
                        </m:e>
                      </m:d>
                      <m:d>
                        <m:dPr>
                          <m:ctrlPr>
                            <a:rPr lang="en-US" b="0" i="1" smtClean="0">
                              <a:latin typeface="Cambria Math" panose="02040503050406030204" pitchFamily="18" charset="0"/>
                            </a:rPr>
                          </m:ctrlPr>
                        </m:dPr>
                        <m:e>
                          <m:r>
                            <a:rPr lang="en-US" b="0" i="1" smtClean="0">
                              <a:latin typeface="Cambria Math"/>
                            </a:rPr>
                            <m:t>14</m:t>
                          </m:r>
                        </m:e>
                      </m:d>
                      <m:r>
                        <a:rPr lang="en-US" b="0" i="1" smtClean="0">
                          <a:latin typeface="Cambria Math"/>
                        </a:rPr>
                        <m:t>=42</m:t>
                      </m:r>
                    </m:oMath>
                  </m:oMathPara>
                </a14:m>
                <a:endParaRPr lang="en-US" b="0" dirty="0"/>
              </a:p>
            </p:txBody>
          </p:sp>
        </mc:Choice>
        <mc:Fallback xmlns="">
          <p:sp>
            <p:nvSpPr>
              <p:cNvPr id="3" name="Notes Placeholder 2"/>
              <p:cNvSpPr>
                <a:spLocks noGrp="1"/>
              </p:cNvSpPr>
              <p:nvPr>
                <p:ph type="body" idx="1"/>
              </p:nvPr>
            </p:nvSpPr>
            <p:spPr/>
            <p:txBody>
              <a:bodyPr/>
              <a:lstStyle/>
              <a:p>
                <a:r>
                  <a:rPr lang="en-US" dirty="0" smtClean="0"/>
                  <a:t>A Kite is two triangles</a:t>
                </a:r>
                <a:r>
                  <a:rPr lang="en-US" baseline="0" dirty="0" smtClean="0"/>
                  <a:t> with base d</a:t>
                </a:r>
                <a:r>
                  <a:rPr lang="en-US" baseline="-25000" dirty="0" smtClean="0"/>
                  <a:t>2</a:t>
                </a:r>
                <a:r>
                  <a:rPr lang="en-US" baseline="0" dirty="0" smtClean="0"/>
                  <a:t> and height ½ d</a:t>
                </a:r>
                <a:r>
                  <a:rPr lang="en-US" baseline="-25000" dirty="0" smtClean="0"/>
                  <a:t>1</a:t>
                </a:r>
                <a:endParaRPr lang="en-US" baseline="0" dirty="0" smtClean="0"/>
              </a:p>
              <a:p>
                <a:r>
                  <a:rPr lang="en-US" b="0" i="0" smtClean="0">
                    <a:latin typeface="Cambria Math"/>
                  </a:rPr>
                  <a:t>𝐴=2(1/2 (𝑑_2 )(1/2 𝑑_1 ))</a:t>
                </a:r>
                <a:endParaRPr lang="en-US" dirty="0" smtClean="0"/>
              </a:p>
              <a:p>
                <a:r>
                  <a:rPr lang="en-US" b="0" i="0" smtClean="0">
                    <a:latin typeface="Cambria Math"/>
                  </a:rPr>
                  <a:t>𝐴=2/4 𝑑_1 𝑑_2</a:t>
                </a:r>
                <a:endParaRPr lang="en-US" b="0" dirty="0" smtClean="0"/>
              </a:p>
              <a:p>
                <a:r>
                  <a:rPr lang="en-US" b="0" i="0" smtClean="0">
                    <a:latin typeface="Cambria Math"/>
                  </a:rPr>
                  <a:t>𝐴=1/2 𝑑_1 𝑑_2</a:t>
                </a:r>
                <a:endParaRPr lang="en-US" dirty="0" smtClean="0"/>
              </a:p>
              <a:p>
                <a:r>
                  <a:rPr lang="en-US" dirty="0" smtClean="0"/>
                  <a:t>Trapezoid</a:t>
                </a:r>
              </a:p>
              <a:p>
                <a:r>
                  <a:rPr lang="en-US" b="0" i="0" smtClean="0">
                    <a:latin typeface="Cambria Math"/>
                  </a:rPr>
                  <a:t>𝐴=1/2 4(6+8)=28</a:t>
                </a:r>
                <a:endParaRPr lang="en-US" b="0" dirty="0" smtClean="0"/>
              </a:p>
              <a:p>
                <a:endParaRPr lang="en-US" dirty="0" smtClean="0"/>
              </a:p>
              <a:p>
                <a:r>
                  <a:rPr lang="en-US" dirty="0" smtClean="0"/>
                  <a:t>Kite</a:t>
                </a:r>
              </a:p>
              <a:p>
                <a:r>
                  <a:rPr lang="en-US" b="0" i="0" smtClean="0">
                    <a:latin typeface="Cambria Math"/>
                  </a:rPr>
                  <a:t>𝐴=1/2 (6)(14)=42</a:t>
                </a:r>
                <a:endParaRPr lang="en-US" b="0" dirty="0" smtClean="0"/>
              </a:p>
              <a:p>
                <a:endParaRPr lang="en-US" dirty="0" smtClean="0"/>
              </a:p>
              <a:p>
                <a:r>
                  <a:rPr lang="en-US" dirty="0" smtClean="0"/>
                  <a:t>Rhombus</a:t>
                </a:r>
              </a:p>
              <a:p>
                <a:r>
                  <a:rPr lang="en-US" b="0" i="0" smtClean="0">
                    <a:latin typeface="Cambria Math"/>
                  </a:rPr>
                  <a:t>𝐴=1/2 (80)(60)=2400</a:t>
                </a:r>
                <a:endParaRPr lang="en-US"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11</a:t>
            </a:fld>
            <a:endParaRPr lang="en-US"/>
          </a:p>
        </p:txBody>
      </p:sp>
    </p:spTree>
    <p:extLst>
      <p:ext uri="{BB962C8B-B14F-4D97-AF65-F5344CB8AC3E}">
        <p14:creationId xmlns:p14="http://schemas.microsoft.com/office/powerpoint/2010/main" val="228339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Rhombus</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80</m:t>
                          </m:r>
                        </m:e>
                      </m:d>
                      <m:d>
                        <m:dPr>
                          <m:ctrlPr>
                            <a:rPr lang="en-US" b="0" i="1" smtClean="0">
                              <a:latin typeface="Cambria Math" panose="02040503050406030204" pitchFamily="18" charset="0"/>
                            </a:rPr>
                          </m:ctrlPr>
                        </m:dPr>
                        <m:e>
                          <m:r>
                            <a:rPr lang="en-US" b="0" i="1" smtClean="0">
                              <a:latin typeface="Cambria Math"/>
                            </a:rPr>
                            <m:t>60</m:t>
                          </m:r>
                        </m:e>
                      </m:d>
                      <m:r>
                        <a:rPr lang="en-US" b="0" i="1" smtClean="0">
                          <a:latin typeface="Cambria Math"/>
                        </a:rPr>
                        <m:t>=2400</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A Kite is two triangles</a:t>
                </a:r>
                <a:r>
                  <a:rPr lang="en-US" baseline="0" dirty="0" smtClean="0"/>
                  <a:t> with base d</a:t>
                </a:r>
                <a:r>
                  <a:rPr lang="en-US" baseline="-25000" dirty="0" smtClean="0"/>
                  <a:t>2</a:t>
                </a:r>
                <a:r>
                  <a:rPr lang="en-US" baseline="0" dirty="0" smtClean="0"/>
                  <a:t> and height ½ d</a:t>
                </a:r>
                <a:r>
                  <a:rPr lang="en-US" baseline="-25000" dirty="0" smtClean="0"/>
                  <a:t>1</a:t>
                </a:r>
                <a:endParaRPr lang="en-US" baseline="0" dirty="0" smtClean="0"/>
              </a:p>
              <a:p>
                <a:r>
                  <a:rPr lang="en-US" b="0" i="0" smtClean="0">
                    <a:latin typeface="Cambria Math"/>
                  </a:rPr>
                  <a:t>𝐴=2(1/2 (𝑑_2 )(1/2 𝑑_1 ))</a:t>
                </a:r>
                <a:endParaRPr lang="en-US" dirty="0" smtClean="0"/>
              </a:p>
              <a:p>
                <a:r>
                  <a:rPr lang="en-US" b="0" i="0" smtClean="0">
                    <a:latin typeface="Cambria Math"/>
                  </a:rPr>
                  <a:t>𝐴=2/4 𝑑_1 𝑑_2</a:t>
                </a:r>
                <a:endParaRPr lang="en-US" b="0" dirty="0" smtClean="0"/>
              </a:p>
              <a:p>
                <a:r>
                  <a:rPr lang="en-US" b="0" i="0" smtClean="0">
                    <a:latin typeface="Cambria Math"/>
                  </a:rPr>
                  <a:t>𝐴=1/2 𝑑_1 𝑑_2</a:t>
                </a:r>
                <a:endParaRPr lang="en-US" dirty="0" smtClean="0"/>
              </a:p>
              <a:p>
                <a:r>
                  <a:rPr lang="en-US" dirty="0" smtClean="0"/>
                  <a:t>Trapezoid</a:t>
                </a:r>
              </a:p>
              <a:p>
                <a:r>
                  <a:rPr lang="en-US" b="0" i="0" smtClean="0">
                    <a:latin typeface="Cambria Math"/>
                  </a:rPr>
                  <a:t>𝐴=1/2 4(6+8)=28</a:t>
                </a:r>
                <a:endParaRPr lang="en-US" b="0" dirty="0" smtClean="0"/>
              </a:p>
              <a:p>
                <a:endParaRPr lang="en-US" dirty="0" smtClean="0"/>
              </a:p>
              <a:p>
                <a:r>
                  <a:rPr lang="en-US" dirty="0" smtClean="0"/>
                  <a:t>Kite</a:t>
                </a:r>
              </a:p>
              <a:p>
                <a:r>
                  <a:rPr lang="en-US" b="0" i="0" smtClean="0">
                    <a:latin typeface="Cambria Math"/>
                  </a:rPr>
                  <a:t>𝐴=1/2 (6)(14)=42</a:t>
                </a:r>
                <a:endParaRPr lang="en-US" b="0" dirty="0" smtClean="0"/>
              </a:p>
              <a:p>
                <a:endParaRPr lang="en-US" dirty="0" smtClean="0"/>
              </a:p>
              <a:p>
                <a:r>
                  <a:rPr lang="en-US" dirty="0" smtClean="0"/>
                  <a:t>Rhombus</a:t>
                </a:r>
              </a:p>
              <a:p>
                <a:r>
                  <a:rPr lang="en-US" b="0" i="0" smtClean="0">
                    <a:latin typeface="Cambria Math"/>
                  </a:rPr>
                  <a:t>𝐴=1/2 (80)(60)=2400</a:t>
                </a:r>
                <a:endParaRPr lang="en-US"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12</a:t>
            </a:fld>
            <a:endParaRPr lang="en-US"/>
          </a:p>
        </p:txBody>
      </p:sp>
    </p:spTree>
    <p:extLst>
      <p:ext uri="{BB962C8B-B14F-4D97-AF65-F5344CB8AC3E}">
        <p14:creationId xmlns:p14="http://schemas.microsoft.com/office/powerpoint/2010/main" val="140767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Kite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=4</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80=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4</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80=2</m:t>
                      </m:r>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40=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r>
                        <a:rPr lang="en-US" b="0" i="1" smtClean="0">
                          <a:latin typeface="Cambria Math"/>
                        </a:rPr>
                        <m:t>=2</m:t>
                      </m:r>
                      <m:rad>
                        <m:radPr>
                          <m:degHide m:val="on"/>
                          <m:ctrlPr>
                            <a:rPr lang="en-US" b="0" i="1" smtClean="0">
                              <a:latin typeface="Cambria Math" panose="02040503050406030204" pitchFamily="18" charset="0"/>
                            </a:rPr>
                          </m:ctrlPr>
                        </m:radPr>
                        <m:deg/>
                        <m:e>
                          <m:r>
                            <a:rPr lang="en-US" b="0" i="1" smtClean="0">
                              <a:latin typeface="Cambria Math"/>
                            </a:rPr>
                            <m:t>10</m:t>
                          </m:r>
                        </m:e>
                      </m:rad>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=8</m:t>
                      </m:r>
                      <m:rad>
                        <m:radPr>
                          <m:degHide m:val="on"/>
                          <m:ctrlPr>
                            <a:rPr lang="en-US" b="0" i="1" smtClean="0">
                              <a:latin typeface="Cambria Math" panose="02040503050406030204" pitchFamily="18" charset="0"/>
                            </a:rPr>
                          </m:ctrlPr>
                        </m:radPr>
                        <m:deg/>
                        <m:e>
                          <m:r>
                            <a:rPr lang="en-US" b="0" i="1" smtClean="0">
                              <a:latin typeface="Cambria Math"/>
                            </a:rPr>
                            <m:t>10</m:t>
                          </m:r>
                        </m:e>
                      </m:rad>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Kite</a:t>
                </a:r>
              </a:p>
              <a:p>
                <a:r>
                  <a:rPr lang="en-US" b="0" i="0" smtClean="0">
                    <a:latin typeface="Cambria Math"/>
                  </a:rPr>
                  <a:t>𝐴=1/2 𝑑_1 𝑑_2</a:t>
                </a:r>
                <a:endParaRPr lang="en-US" b="0" dirty="0" smtClean="0"/>
              </a:p>
              <a:p>
                <a:r>
                  <a:rPr lang="en-US" b="0" i="0" smtClean="0">
                    <a:latin typeface="Cambria Math"/>
                  </a:rPr>
                  <a:t>𝑑_1=4𝑑_2</a:t>
                </a:r>
                <a:endParaRPr lang="en-US" b="0" dirty="0" smtClean="0"/>
              </a:p>
              <a:p>
                <a:r>
                  <a:rPr lang="en-US" b="0" i="0" smtClean="0">
                    <a:latin typeface="Cambria Math"/>
                  </a:rPr>
                  <a:t>80=1/2 4𝑑_2 (𝑑_2 )</a:t>
                </a:r>
                <a:endParaRPr lang="en-US" b="0" dirty="0" smtClean="0"/>
              </a:p>
              <a:p>
                <a:r>
                  <a:rPr lang="en-US" b="0" i="0" smtClean="0">
                    <a:latin typeface="Cambria Math"/>
                  </a:rPr>
                  <a:t>80=2𝑑_2^2</a:t>
                </a:r>
                <a:endParaRPr lang="en-US" b="0" dirty="0" smtClean="0"/>
              </a:p>
              <a:p>
                <a:r>
                  <a:rPr lang="en-US" b="0" i="0" smtClean="0">
                    <a:latin typeface="Cambria Math"/>
                  </a:rPr>
                  <a:t>40=(𝑑_2 )^2</a:t>
                </a:r>
                <a:endParaRPr lang="en-US" b="0" dirty="0" smtClean="0"/>
              </a:p>
              <a:p>
                <a:r>
                  <a:rPr lang="en-US" b="0" i="0" smtClean="0">
                    <a:latin typeface="Cambria Math"/>
                  </a:rPr>
                  <a:t>𝑑_2=2√10</a:t>
                </a:r>
                <a:endParaRPr lang="en-US" b="0" dirty="0" smtClean="0"/>
              </a:p>
              <a:p>
                <a:r>
                  <a:rPr lang="en-US" b="0" i="0" smtClean="0">
                    <a:latin typeface="Cambria Math"/>
                  </a:rPr>
                  <a:t>𝑑_1=8√10</a:t>
                </a:r>
                <a:endParaRPr lang="en-US" dirty="0" smtClean="0"/>
              </a:p>
              <a:p>
                <a:endParaRPr lang="en-US" dirty="0" smtClean="0"/>
              </a:p>
              <a:p>
                <a:r>
                  <a:rPr lang="en-US" dirty="0" smtClean="0"/>
                  <a:t>Rhombus</a:t>
                </a:r>
              </a:p>
              <a:p>
                <a:r>
                  <a:rPr lang="en-US" dirty="0" smtClean="0"/>
                  <a:t>Diagonals</a:t>
                </a:r>
                <a:r>
                  <a:rPr lang="en-US" baseline="0" dirty="0" smtClean="0"/>
                  <a:t> are </a:t>
                </a:r>
                <a:r>
                  <a:rPr lang="en-US" b="0" i="0" baseline="0" smtClean="0">
                    <a:latin typeface="Cambria Math"/>
                  </a:rPr>
                  <a:t>𝑑_1=8, 𝑑_2=4</a:t>
                </a:r>
                <a:endParaRPr lang="en-US" b="0" baseline="0" dirty="0" smtClean="0"/>
              </a:p>
              <a:p>
                <a:r>
                  <a:rPr lang="en-US" b="0" i="0" smtClean="0">
                    <a:latin typeface="Cambria Math"/>
                  </a:rPr>
                  <a:t>𝐴=1/2 (8)(4)=16</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13</a:t>
            </a:fld>
            <a:endParaRPr lang="en-US"/>
          </a:p>
        </p:txBody>
      </p:sp>
    </p:spTree>
    <p:extLst>
      <p:ext uri="{BB962C8B-B14F-4D97-AF65-F5344CB8AC3E}">
        <p14:creationId xmlns:p14="http://schemas.microsoft.com/office/powerpoint/2010/main" val="28600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Rhombus</a:t>
                </a:r>
              </a:p>
              <a:p>
                <a:r>
                  <a:rPr lang="en-US" dirty="0"/>
                  <a:t>Diagonals</a:t>
                </a:r>
                <a:r>
                  <a:rPr lang="en-US" baseline="0" dirty="0"/>
                  <a:t> are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a:rPr>
                          <m:t>𝑑</m:t>
                        </m:r>
                      </m:e>
                      <m:sub>
                        <m:r>
                          <a:rPr lang="en-US" b="0" i="1" baseline="0" smtClean="0">
                            <a:latin typeface="Cambria Math"/>
                          </a:rPr>
                          <m:t>1</m:t>
                        </m:r>
                      </m:sub>
                    </m:sSub>
                    <m:r>
                      <a:rPr lang="en-US" b="0" i="1" baseline="0" smtClean="0">
                        <a:latin typeface="Cambria Math"/>
                      </a:rPr>
                      <m:t>=8, </m:t>
                    </m:r>
                    <m:sSub>
                      <m:sSubPr>
                        <m:ctrlPr>
                          <a:rPr lang="en-US" b="0" i="1" baseline="0" smtClean="0">
                            <a:latin typeface="Cambria Math" panose="02040503050406030204" pitchFamily="18" charset="0"/>
                          </a:rPr>
                        </m:ctrlPr>
                      </m:sSubPr>
                      <m:e>
                        <m:r>
                          <a:rPr lang="en-US" b="0" i="1" baseline="0" smtClean="0">
                            <a:latin typeface="Cambria Math"/>
                          </a:rPr>
                          <m:t>𝑑</m:t>
                        </m:r>
                      </m:e>
                      <m:sub>
                        <m:r>
                          <a:rPr lang="en-US" b="0" i="1" baseline="0" smtClean="0">
                            <a:latin typeface="Cambria Math"/>
                          </a:rPr>
                          <m:t>2</m:t>
                        </m:r>
                      </m:sub>
                    </m:sSub>
                    <m:r>
                      <a:rPr lang="en-US" b="0" i="1" baseline="0" smtClean="0">
                        <a:latin typeface="Cambria Math"/>
                      </a:rPr>
                      <m:t>=4</m:t>
                    </m:r>
                  </m:oMath>
                </a14:m>
                <a:endParaRPr lang="en-US" b="0" baseline="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8</m:t>
                          </m:r>
                        </m:e>
                      </m:d>
                      <m:d>
                        <m:dPr>
                          <m:ctrlPr>
                            <a:rPr lang="en-US" b="0" i="1" smtClean="0">
                              <a:latin typeface="Cambria Math" panose="02040503050406030204" pitchFamily="18" charset="0"/>
                            </a:rPr>
                          </m:ctrlPr>
                        </m:dPr>
                        <m:e>
                          <m:r>
                            <a:rPr lang="en-US" b="0" i="1" smtClean="0">
                              <a:latin typeface="Cambria Math"/>
                            </a:rPr>
                            <m:t>4</m:t>
                          </m:r>
                        </m:e>
                      </m:d>
                      <m:r>
                        <a:rPr lang="en-US" b="0" i="1" smtClean="0">
                          <a:latin typeface="Cambria Math"/>
                        </a:rPr>
                        <m:t>=16</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Kite</a:t>
                </a:r>
              </a:p>
              <a:p>
                <a:r>
                  <a:rPr lang="en-US" b="0" i="0" smtClean="0">
                    <a:latin typeface="Cambria Math"/>
                  </a:rPr>
                  <a:t>𝐴=1/2 𝑑_1 𝑑_2</a:t>
                </a:r>
                <a:endParaRPr lang="en-US" b="0" dirty="0" smtClean="0"/>
              </a:p>
              <a:p>
                <a:r>
                  <a:rPr lang="en-US" b="0" i="0" smtClean="0">
                    <a:latin typeface="Cambria Math"/>
                  </a:rPr>
                  <a:t>𝑑_1=4𝑑_2</a:t>
                </a:r>
                <a:endParaRPr lang="en-US" b="0" dirty="0" smtClean="0"/>
              </a:p>
              <a:p>
                <a:r>
                  <a:rPr lang="en-US" b="0" i="0" smtClean="0">
                    <a:latin typeface="Cambria Math"/>
                  </a:rPr>
                  <a:t>80=1/2 4𝑑_2 (𝑑_2 )</a:t>
                </a:r>
                <a:endParaRPr lang="en-US" b="0" dirty="0" smtClean="0"/>
              </a:p>
              <a:p>
                <a:r>
                  <a:rPr lang="en-US" b="0" i="0" smtClean="0">
                    <a:latin typeface="Cambria Math"/>
                  </a:rPr>
                  <a:t>80=2𝑑_2^2</a:t>
                </a:r>
                <a:endParaRPr lang="en-US" b="0" dirty="0" smtClean="0"/>
              </a:p>
              <a:p>
                <a:r>
                  <a:rPr lang="en-US" b="0" i="0" smtClean="0">
                    <a:latin typeface="Cambria Math"/>
                  </a:rPr>
                  <a:t>40=(𝑑_2 )^2</a:t>
                </a:r>
                <a:endParaRPr lang="en-US" b="0" dirty="0" smtClean="0"/>
              </a:p>
              <a:p>
                <a:r>
                  <a:rPr lang="en-US" b="0" i="0" smtClean="0">
                    <a:latin typeface="Cambria Math"/>
                  </a:rPr>
                  <a:t>𝑑_2=2√10</a:t>
                </a:r>
                <a:endParaRPr lang="en-US" b="0" dirty="0" smtClean="0"/>
              </a:p>
              <a:p>
                <a:r>
                  <a:rPr lang="en-US" b="0" i="0" smtClean="0">
                    <a:latin typeface="Cambria Math"/>
                  </a:rPr>
                  <a:t>𝑑_1=8√10</a:t>
                </a:r>
                <a:endParaRPr lang="en-US" dirty="0" smtClean="0"/>
              </a:p>
              <a:p>
                <a:endParaRPr lang="en-US" dirty="0" smtClean="0"/>
              </a:p>
              <a:p>
                <a:r>
                  <a:rPr lang="en-US" dirty="0" smtClean="0"/>
                  <a:t>Rhombus</a:t>
                </a:r>
              </a:p>
              <a:p>
                <a:r>
                  <a:rPr lang="en-US" dirty="0" smtClean="0"/>
                  <a:t>Diagonals</a:t>
                </a:r>
                <a:r>
                  <a:rPr lang="en-US" baseline="0" dirty="0" smtClean="0"/>
                  <a:t> are </a:t>
                </a:r>
                <a:r>
                  <a:rPr lang="en-US" b="0" i="0" baseline="0" smtClean="0">
                    <a:latin typeface="Cambria Math"/>
                  </a:rPr>
                  <a:t>𝑑_1=8, 𝑑_2=4</a:t>
                </a:r>
                <a:endParaRPr lang="en-US" b="0" baseline="0" dirty="0" smtClean="0"/>
              </a:p>
              <a:p>
                <a:r>
                  <a:rPr lang="en-US" b="0" i="0" smtClean="0">
                    <a:latin typeface="Cambria Math"/>
                  </a:rPr>
                  <a:t>𝐴=1/2 (8)(4)=16</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14</a:t>
            </a:fld>
            <a:endParaRPr lang="en-US"/>
          </a:p>
        </p:txBody>
      </p:sp>
    </p:spTree>
    <p:extLst>
      <p:ext uri="{BB962C8B-B14F-4D97-AF65-F5344CB8AC3E}">
        <p14:creationId xmlns:p14="http://schemas.microsoft.com/office/powerpoint/2010/main" val="228512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15</a:t>
            </a:fld>
            <a:endParaRPr lang="en-US"/>
          </a:p>
        </p:txBody>
      </p:sp>
    </p:spTree>
    <p:extLst>
      <p:ext uri="{BB962C8B-B14F-4D97-AF65-F5344CB8AC3E}">
        <p14:creationId xmlns:p14="http://schemas.microsoft.com/office/powerpoint/2010/main" val="387196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P</a:t>
            </a:r>
            <a:r>
              <a:rPr lang="en-US" baseline="0" dirty="0"/>
              <a:t> = 4; A = 1</a:t>
            </a:r>
          </a:p>
          <a:p>
            <a:endParaRPr lang="en-US" baseline="0" dirty="0"/>
          </a:p>
          <a:p>
            <a:r>
              <a:rPr lang="en-US" baseline="0" dirty="0"/>
              <a:t>P = 12; A = 9</a:t>
            </a:r>
          </a:p>
          <a:p>
            <a:endParaRPr lang="en-US" baseline="0" dirty="0"/>
          </a:p>
          <a:p>
            <a:r>
              <a:rPr lang="en-US" baseline="0" dirty="0"/>
              <a:t>12/4 = 3</a:t>
            </a:r>
          </a:p>
          <a:p>
            <a:endParaRPr lang="en-US" baseline="0" dirty="0"/>
          </a:p>
          <a:p>
            <a:r>
              <a:rPr lang="en-US" baseline="0" dirty="0"/>
              <a:t>9/1 = 9 = 3</a:t>
            </a:r>
            <a:r>
              <a:rPr lang="en-US" baseline="30000" dirty="0"/>
              <a:t>2</a:t>
            </a:r>
            <a:r>
              <a:rPr lang="en-US" baseline="0" dirty="0"/>
              <a:t> </a:t>
            </a:r>
            <a:endParaRPr lang="en-US" dirty="0"/>
          </a:p>
        </p:txBody>
      </p:sp>
      <p:sp>
        <p:nvSpPr>
          <p:cNvPr id="4" name="Slide Number Placeholder 3"/>
          <p:cNvSpPr>
            <a:spLocks noGrp="1"/>
          </p:cNvSpPr>
          <p:nvPr>
            <p:ph type="sldNum" sz="quarter" idx="10"/>
          </p:nvPr>
        </p:nvSpPr>
        <p:spPr/>
        <p:txBody>
          <a:bodyPr/>
          <a:lstStyle/>
          <a:p>
            <a:fld id="{E3539998-4D53-4332-8429-D9BDA6CF89B7}" type="slidenum">
              <a:rPr lang="en-US" smtClean="0"/>
              <a:t>16</a:t>
            </a:fld>
            <a:endParaRPr lang="en-US"/>
          </a:p>
        </p:txBody>
      </p:sp>
    </p:spTree>
    <p:extLst>
      <p:ext uri="{BB962C8B-B14F-4D97-AF65-F5344CB8AC3E}">
        <p14:creationId xmlns:p14="http://schemas.microsoft.com/office/powerpoint/2010/main" val="207151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Lengths</a:t>
                </a:r>
                <a:r>
                  <a:rPr lang="en-US" baseline="0" dirty="0" smtClean="0"/>
                  <a:t> </a:t>
                </a:r>
                <a:r>
                  <a:rPr lang="en-US" b="0" i="0" baseline="0" smtClean="0">
                    <a:latin typeface="Cambria Math"/>
                  </a:rPr>
                  <a:t>16/12</a:t>
                </a:r>
                <a:endParaRPr lang="en-US" b="0" baseline="0" dirty="0" smtClean="0"/>
              </a:p>
              <a:p>
                <a:r>
                  <a:rPr lang="en-US" dirty="0" smtClean="0"/>
                  <a:t>Areas </a:t>
                </a:r>
                <a:r>
                  <a:rPr lang="en-US" b="0" i="0" smtClean="0">
                    <a:latin typeface="Cambria Math"/>
                  </a:rPr>
                  <a:t>〖16〗^2/〖12〗^2 =256/144=16/9</a:t>
                </a:r>
                <a:endParaRPr lang="en-US" b="0" dirty="0" smtClean="0"/>
              </a:p>
              <a:p>
                <a:endParaRPr lang="en-US" dirty="0" smtClean="0"/>
              </a:p>
              <a:p>
                <a:r>
                  <a:rPr lang="en-US" dirty="0" smtClean="0"/>
                  <a:t>Area of </a:t>
                </a:r>
                <a:r>
                  <a:rPr lang="el-GR" dirty="0" smtClean="0"/>
                  <a:t>Δ</a:t>
                </a:r>
                <a:r>
                  <a:rPr lang="en-US" baseline="0" dirty="0" smtClean="0"/>
                  <a:t>DEF</a:t>
                </a:r>
              </a:p>
              <a:p>
                <a:r>
                  <a:rPr lang="en-US" b="0" i="0" smtClean="0">
                    <a:latin typeface="Cambria Math"/>
                  </a:rPr>
                  <a:t>16/9=64/𝐴</a:t>
                </a:r>
                <a:endParaRPr lang="en-US" b="0" dirty="0" smtClean="0"/>
              </a:p>
              <a:p>
                <a:r>
                  <a:rPr lang="en-US" b="0" i="0" smtClean="0">
                    <a:latin typeface="Cambria Math"/>
                  </a:rPr>
                  <a:t>16𝐴=576</a:t>
                </a:r>
                <a:endParaRPr lang="en-US" b="0" dirty="0" smtClean="0"/>
              </a:p>
              <a:p>
                <a:r>
                  <a:rPr lang="en-US" b="0" i="0" smtClean="0">
                    <a:latin typeface="Cambria Math"/>
                  </a:rPr>
                  <a:t>𝐴=36</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17</a:t>
            </a:fld>
            <a:endParaRPr lang="en-US"/>
          </a:p>
        </p:txBody>
      </p:sp>
    </p:spTree>
    <p:extLst>
      <p:ext uri="{BB962C8B-B14F-4D97-AF65-F5344CB8AC3E}">
        <p14:creationId xmlns:p14="http://schemas.microsoft.com/office/powerpoint/2010/main" val="4063276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Lengths</a:t>
                </a:r>
                <a:r>
                  <a:rPr lang="en-US" baseline="0" dirty="0"/>
                  <a:t>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a:rPr>
                          <m:t>16</m:t>
                        </m:r>
                      </m:num>
                      <m:den>
                        <m:r>
                          <a:rPr lang="en-US" b="0" i="1" baseline="0" smtClean="0">
                            <a:latin typeface="Cambria Math"/>
                          </a:rPr>
                          <m:t>12</m:t>
                        </m:r>
                      </m:den>
                    </m:f>
                  </m:oMath>
                </a14:m>
                <a:endParaRPr lang="en-US" b="0" baseline="0" dirty="0"/>
              </a:p>
              <a:p>
                <a:r>
                  <a:rPr lang="en-US" dirty="0"/>
                  <a:t>Areas </a:t>
                </a:r>
                <a14:m>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16</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12</m:t>
                            </m:r>
                          </m:e>
                          <m:sup>
                            <m:r>
                              <a:rPr lang="en-US" b="0" i="1" smtClean="0">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256</m:t>
                        </m:r>
                      </m:num>
                      <m:den>
                        <m:r>
                          <a:rPr lang="en-US" b="0" i="1" smtClean="0">
                            <a:latin typeface="Cambria Math"/>
                          </a:rPr>
                          <m:t>144</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16</m:t>
                        </m:r>
                      </m:num>
                      <m:den>
                        <m:r>
                          <a:rPr lang="en-US" b="0" i="1" smtClean="0">
                            <a:latin typeface="Cambria Math"/>
                          </a:rPr>
                          <m:t>9</m:t>
                        </m:r>
                      </m:den>
                    </m:f>
                  </m:oMath>
                </a14:m>
                <a:endParaRPr lang="en-US" b="0" dirty="0"/>
              </a:p>
              <a:p>
                <a:endParaRPr lang="en-US" dirty="0"/>
              </a:p>
              <a:p>
                <a:r>
                  <a:rPr lang="en-US" dirty="0"/>
                  <a:t>Area of </a:t>
                </a:r>
                <a:r>
                  <a:rPr lang="el-GR" dirty="0"/>
                  <a:t>Δ</a:t>
                </a:r>
                <a:r>
                  <a:rPr lang="en-US" baseline="0" dirty="0"/>
                  <a:t>DEF</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16</m:t>
                          </m:r>
                        </m:num>
                        <m:den>
                          <m:r>
                            <a:rPr lang="en-US" b="0" i="1" smtClean="0">
                              <a:latin typeface="Cambria Math"/>
                            </a:rPr>
                            <m:t>9</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64</m:t>
                          </m:r>
                        </m:num>
                        <m:den>
                          <m:r>
                            <a:rPr lang="en-US" b="0" i="1" smtClean="0">
                              <a:latin typeface="Cambria Math"/>
                            </a:rPr>
                            <m:t>𝐴</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16</m:t>
                      </m:r>
                      <m:r>
                        <a:rPr lang="en-US" b="0" i="1" smtClean="0">
                          <a:latin typeface="Cambria Math"/>
                        </a:rPr>
                        <m:t>𝐴</m:t>
                      </m:r>
                      <m:r>
                        <a:rPr lang="en-US" b="0" i="1" smtClean="0">
                          <a:latin typeface="Cambria Math"/>
                        </a:rPr>
                        <m:t>=576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=36</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Lengths</a:t>
                </a:r>
                <a:r>
                  <a:rPr lang="en-US" baseline="0" dirty="0" smtClean="0"/>
                  <a:t> </a:t>
                </a:r>
                <a:r>
                  <a:rPr lang="en-US" b="0" i="0" baseline="0" smtClean="0">
                    <a:latin typeface="Cambria Math"/>
                  </a:rPr>
                  <a:t>16/12</a:t>
                </a:r>
                <a:endParaRPr lang="en-US" b="0" baseline="0" dirty="0" smtClean="0"/>
              </a:p>
              <a:p>
                <a:r>
                  <a:rPr lang="en-US" dirty="0" smtClean="0"/>
                  <a:t>Areas </a:t>
                </a:r>
                <a:r>
                  <a:rPr lang="en-US" b="0" i="0" smtClean="0">
                    <a:latin typeface="Cambria Math"/>
                  </a:rPr>
                  <a:t>〖16〗^2/〖12〗^2 =256/144=16/9</a:t>
                </a:r>
                <a:endParaRPr lang="en-US" b="0" dirty="0" smtClean="0"/>
              </a:p>
              <a:p>
                <a:endParaRPr lang="en-US" dirty="0" smtClean="0"/>
              </a:p>
              <a:p>
                <a:r>
                  <a:rPr lang="en-US" dirty="0" smtClean="0"/>
                  <a:t>Area of </a:t>
                </a:r>
                <a:r>
                  <a:rPr lang="el-GR" dirty="0" smtClean="0"/>
                  <a:t>Δ</a:t>
                </a:r>
                <a:r>
                  <a:rPr lang="en-US" baseline="0" dirty="0" smtClean="0"/>
                  <a:t>DEF</a:t>
                </a:r>
              </a:p>
              <a:p>
                <a:r>
                  <a:rPr lang="en-US" b="0" i="0" smtClean="0">
                    <a:latin typeface="Cambria Math"/>
                  </a:rPr>
                  <a:t>16/9=64/𝐴</a:t>
                </a:r>
                <a:endParaRPr lang="en-US" b="0" dirty="0" smtClean="0"/>
              </a:p>
              <a:p>
                <a:r>
                  <a:rPr lang="en-US" b="0" i="0" smtClean="0">
                    <a:latin typeface="Cambria Math"/>
                  </a:rPr>
                  <a:t>16𝐴=576</a:t>
                </a:r>
                <a:endParaRPr lang="en-US" b="0" dirty="0" smtClean="0"/>
              </a:p>
              <a:p>
                <a:r>
                  <a:rPr lang="en-US" b="0" i="0" smtClean="0">
                    <a:latin typeface="Cambria Math"/>
                  </a:rPr>
                  <a:t>𝐴=36</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18</a:t>
            </a:fld>
            <a:endParaRPr lang="en-US"/>
          </a:p>
        </p:txBody>
      </p:sp>
    </p:spTree>
    <p:extLst>
      <p:ext uri="{BB962C8B-B14F-4D97-AF65-F5344CB8AC3E}">
        <p14:creationId xmlns:p14="http://schemas.microsoft.com/office/powerpoint/2010/main" val="143142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Lengths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𝑎</m:t>
                        </m:r>
                      </m:num>
                      <m:den>
                        <m:r>
                          <a:rPr lang="en-US" b="0" i="1" smtClean="0">
                            <a:latin typeface="Cambria Math"/>
                          </a:rPr>
                          <m:t>𝑏</m:t>
                        </m:r>
                      </m:den>
                    </m:f>
                  </m:oMath>
                </a14:m>
                <a:endParaRPr lang="en-US" b="0" dirty="0"/>
              </a:p>
              <a:p>
                <a:r>
                  <a:rPr lang="en-US" dirty="0"/>
                  <a:t>Areas</a:t>
                </a:r>
                <a:r>
                  <a:rPr lang="en-US" baseline="0" dirty="0"/>
                  <a:t> </a:t>
                </a:r>
                <a14:m>
                  <m:oMath xmlns:m="http://schemas.openxmlformats.org/officeDocument/2006/math">
                    <m:f>
                      <m:fPr>
                        <m:ctrlPr>
                          <a:rPr lang="en-US" b="0" i="1" baseline="0" smtClean="0">
                            <a:latin typeface="Cambria Math" panose="02040503050406030204" pitchFamily="18" charset="0"/>
                          </a:rPr>
                        </m:ctrlPr>
                      </m:fPr>
                      <m:num>
                        <m:sSup>
                          <m:sSupPr>
                            <m:ctrlPr>
                              <a:rPr lang="en-US" b="0" i="1" baseline="0" smtClean="0">
                                <a:latin typeface="Cambria Math" panose="02040503050406030204" pitchFamily="18" charset="0"/>
                              </a:rPr>
                            </m:ctrlPr>
                          </m:sSupPr>
                          <m:e>
                            <m:r>
                              <a:rPr lang="en-US" b="0" i="1" baseline="0" smtClean="0">
                                <a:latin typeface="Cambria Math"/>
                              </a:rPr>
                              <m:t>𝑎</m:t>
                            </m:r>
                          </m:e>
                          <m:sup>
                            <m:r>
                              <a:rPr lang="en-US" b="0" i="1" baseline="0" smtClean="0">
                                <a:latin typeface="Cambria Math"/>
                              </a:rPr>
                              <m:t>2</m:t>
                            </m:r>
                          </m:sup>
                        </m:sSup>
                      </m:num>
                      <m:den>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den>
                    </m:f>
                  </m:oMath>
                </a14:m>
                <a:endParaRPr lang="en-US" b="0" baseline="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𝑎𝑟𝑒𝑎𝑠</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20</m:t>
                          </m:r>
                        </m:num>
                        <m:den>
                          <m:r>
                            <a:rPr lang="en-US" b="0" i="1" smtClean="0">
                              <a:latin typeface="Cambria Math"/>
                            </a:rPr>
                            <m:t>36</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𝑙𝑒𝑛𝑔𝑡h𝑠</m:t>
                      </m:r>
                      <m:r>
                        <a:rPr lang="en-US" b="0" i="1" smtClean="0">
                          <a:latin typeface="Cambria Math"/>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20</m:t>
                              </m:r>
                            </m:e>
                          </m:rad>
                        </m:num>
                        <m:den>
                          <m:rad>
                            <m:radPr>
                              <m:degHide m:val="on"/>
                              <m:ctrlPr>
                                <a:rPr lang="en-US" b="0" i="1" smtClean="0">
                                  <a:latin typeface="Cambria Math" panose="02040503050406030204" pitchFamily="18" charset="0"/>
                                </a:rPr>
                              </m:ctrlPr>
                            </m:radPr>
                            <m:deg/>
                            <m:e>
                              <m:r>
                                <a:rPr lang="en-US" b="0" i="1" smtClean="0">
                                  <a:latin typeface="Cambria Math"/>
                                </a:rPr>
                                <m:t>36</m:t>
                              </m:r>
                            </m:e>
                          </m:rad>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ad>
                            <m:radPr>
                              <m:degHide m:val="on"/>
                              <m:ctrlPr>
                                <a:rPr lang="en-US" b="0" i="1" smtClean="0">
                                  <a:latin typeface="Cambria Math" panose="02040503050406030204" pitchFamily="18" charset="0"/>
                                </a:rPr>
                              </m:ctrlPr>
                            </m:radPr>
                            <m:deg/>
                            <m:e>
                              <m:r>
                                <a:rPr lang="en-US" b="0" i="1" smtClean="0">
                                  <a:latin typeface="Cambria Math"/>
                                </a:rPr>
                                <m:t>5</m:t>
                              </m:r>
                            </m:e>
                          </m:rad>
                        </m:num>
                        <m:den>
                          <m:r>
                            <a:rPr lang="en-US" b="0" i="1" smtClean="0">
                              <a:latin typeface="Cambria Math"/>
                            </a:rPr>
                            <m:t>6</m:t>
                          </m:r>
                        </m:den>
                      </m:f>
                    </m:oMath>
                  </m:oMathPara>
                </a14:m>
                <a:endParaRPr lang="en-US" b="0" dirty="0"/>
              </a:p>
              <a:p>
                <a:endParaRPr lang="en-US" dirty="0"/>
              </a:p>
            </p:txBody>
          </p:sp>
        </mc:Choice>
        <mc:Fallback xmlns="">
          <p:sp>
            <p:nvSpPr>
              <p:cNvPr id="3" name="Notes Placeholder 2"/>
              <p:cNvSpPr>
                <a:spLocks noGrp="1"/>
              </p:cNvSpPr>
              <p:nvPr>
                <p:ph type="body" idx="1"/>
              </p:nvPr>
            </p:nvSpPr>
            <p:spPr/>
            <p:txBody>
              <a:bodyPr/>
              <a:lstStyle/>
              <a:p>
                <a:r>
                  <a:rPr lang="en-US" dirty="0" smtClean="0"/>
                  <a:t>Lengths </a:t>
                </a:r>
                <a:r>
                  <a:rPr lang="en-US" b="0" i="0" smtClean="0">
                    <a:latin typeface="Cambria Math"/>
                  </a:rPr>
                  <a:t>𝑎/𝑏</a:t>
                </a:r>
                <a:endParaRPr lang="en-US" b="0" dirty="0" smtClean="0"/>
              </a:p>
              <a:p>
                <a:r>
                  <a:rPr lang="en-US" dirty="0" smtClean="0"/>
                  <a:t>Areas</a:t>
                </a:r>
                <a:r>
                  <a:rPr lang="en-US" baseline="0" dirty="0" smtClean="0"/>
                  <a:t> </a:t>
                </a:r>
                <a:r>
                  <a:rPr lang="en-US" b="0" i="0" baseline="0" smtClean="0">
                    <a:latin typeface="Cambria Math"/>
                  </a:rPr>
                  <a:t>𝑎^2/𝑏^2 </a:t>
                </a:r>
                <a:endParaRPr lang="en-US" b="0" baseline="0" dirty="0" smtClean="0"/>
              </a:p>
              <a:p>
                <a:endParaRPr lang="en-US" dirty="0" smtClean="0"/>
              </a:p>
              <a:p>
                <a:r>
                  <a:rPr lang="en-US" b="0" i="0" smtClean="0">
                    <a:latin typeface="Cambria Math"/>
                  </a:rPr>
                  <a:t>𝑎𝑟𝑒𝑎𝑠=20/36</a:t>
                </a:r>
                <a:endParaRPr lang="en-US" b="0" dirty="0" smtClean="0"/>
              </a:p>
              <a:p>
                <a:r>
                  <a:rPr lang="en-US" b="0" i="0" smtClean="0">
                    <a:latin typeface="Cambria Math"/>
                  </a:rPr>
                  <a:t>𝑙𝑒𝑛𝑔𝑡ℎ𝑠=√20/√36=(2√5)/6</a:t>
                </a:r>
                <a:endParaRPr lang="en-US"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19</a:t>
            </a:fld>
            <a:endParaRPr lang="en-US"/>
          </a:p>
        </p:txBody>
      </p:sp>
    </p:spTree>
    <p:extLst>
      <p:ext uri="{BB962C8B-B14F-4D97-AF65-F5344CB8AC3E}">
        <p14:creationId xmlns:p14="http://schemas.microsoft.com/office/powerpoint/2010/main" val="132028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539998-4D53-4332-8429-D9BDA6CF89B7}" type="slidenum">
              <a:rPr lang="en-US" smtClean="0"/>
              <a:t>2</a:t>
            </a:fld>
            <a:endParaRPr lang="en-US"/>
          </a:p>
        </p:txBody>
      </p:sp>
    </p:spTree>
    <p:extLst>
      <p:ext uri="{BB962C8B-B14F-4D97-AF65-F5344CB8AC3E}">
        <p14:creationId xmlns:p14="http://schemas.microsoft.com/office/powerpoint/2010/main" val="241553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Convert 66 inches to feet</a:t>
                </a:r>
              </a:p>
              <a:p>
                <a:pPr/>
                <a14:m>
                  <m:oMathPara xmlns:m="http://schemas.openxmlformats.org/officeDocument/2006/math">
                    <m:oMathParaPr>
                      <m:jc m:val="centerGroup"/>
                    </m:oMathParaPr>
                    <m:oMath xmlns:m="http://schemas.openxmlformats.org/officeDocument/2006/math">
                      <m:r>
                        <a:rPr lang="en-US" b="0" i="1" smtClean="0">
                          <a:latin typeface="Cambria Math"/>
                        </a:rPr>
                        <m:t>66</m:t>
                      </m:r>
                      <m:r>
                        <a:rPr lang="en-US" b="0" i="1" smtClean="0">
                          <a:latin typeface="Cambria Math"/>
                        </a:rPr>
                        <m:t>𝑖𝑛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r>
                                <a:rPr lang="en-US" b="0" i="1" smtClean="0">
                                  <a:latin typeface="Cambria Math"/>
                                </a:rPr>
                                <m:t>𝑓𝑡</m:t>
                              </m:r>
                            </m:num>
                            <m:den>
                              <m:r>
                                <a:rPr lang="en-US" b="0" i="1" smtClean="0">
                                  <a:latin typeface="Cambria Math"/>
                                </a:rPr>
                                <m:t>12</m:t>
                              </m:r>
                              <m:r>
                                <a:rPr lang="en-US" b="0" i="1" smtClean="0">
                                  <a:latin typeface="Cambria Math"/>
                                </a:rPr>
                                <m:t>𝑖𝑛</m:t>
                              </m:r>
                            </m:den>
                          </m:f>
                        </m:e>
                      </m:d>
                      <m:r>
                        <a:rPr lang="en-US" b="0" i="1" smtClean="0">
                          <a:latin typeface="Cambria Math"/>
                        </a:rPr>
                        <m:t>=5.5</m:t>
                      </m:r>
                      <m:r>
                        <a:rPr lang="en-US" b="0" i="1" smtClean="0">
                          <a:latin typeface="Cambria Math"/>
                        </a:rPr>
                        <m:t>𝑓𝑡</m:t>
                      </m:r>
                    </m:oMath>
                  </m:oMathPara>
                </a14:m>
                <a:endParaRPr lang="en-US" b="0" dirty="0"/>
              </a:p>
              <a:p>
                <a:r>
                  <a:rPr lang="en-US" dirty="0"/>
                  <a:t>Find perimeter</a:t>
                </a:r>
                <a:r>
                  <a:rPr lang="en-US" baseline="0" dirty="0"/>
                  <a:t> of Rectangle II</a:t>
                </a:r>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=35+35+20+20=110</m:t>
                      </m:r>
                      <m:r>
                        <a:rPr lang="en-US" b="0" i="1" smtClean="0">
                          <a:latin typeface="Cambria Math"/>
                        </a:rPr>
                        <m:t>𝑓𝑡</m:t>
                      </m:r>
                    </m:oMath>
                  </m:oMathPara>
                </a14:m>
                <a:endParaRPr lang="en-US" b="0" dirty="0"/>
              </a:p>
              <a:p>
                <a:r>
                  <a:rPr lang="en-US" dirty="0"/>
                  <a:t>Find ratio of perimeters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5.5</m:t>
                          </m:r>
                        </m:num>
                        <m:den>
                          <m:r>
                            <a:rPr lang="en-US" b="0" i="1" smtClean="0">
                              <a:latin typeface="Cambria Math"/>
                            </a:rPr>
                            <m:t>110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20</m:t>
                          </m:r>
                        </m:den>
                      </m:f>
                    </m:oMath>
                  </m:oMathPara>
                </a14:m>
                <a:endParaRPr lang="en-US" b="0" dirty="0"/>
              </a:p>
              <a:p>
                <a:r>
                  <a:rPr lang="en-US" dirty="0"/>
                  <a:t>Find ratio of areas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1</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20</m:t>
                              </m:r>
                            </m:e>
                            <m:sup>
                              <m:r>
                                <a:rPr lang="en-US" b="0" i="1" smtClean="0">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400</m:t>
                          </m:r>
                        </m:den>
                      </m:f>
                    </m:oMath>
                  </m:oMathPara>
                </a14:m>
                <a:endParaRPr lang="en-US" b="0" dirty="0"/>
              </a:p>
              <a:p>
                <a:r>
                  <a:rPr lang="en-US" dirty="0"/>
                  <a:t>Find the area</a:t>
                </a:r>
                <a:r>
                  <a:rPr lang="en-US" baseline="0" dirty="0"/>
                  <a:t> of Rectangle II</a:t>
                </a:r>
              </a:p>
              <a:p>
                <a:pPr/>
                <a14:m>
                  <m:oMathPara xmlns:m="http://schemas.openxmlformats.org/officeDocument/2006/math">
                    <m:oMathParaPr>
                      <m:jc m:val="centerGroup"/>
                    </m:oMathParaPr>
                    <m:oMath xmlns:m="http://schemas.openxmlformats.org/officeDocument/2006/math">
                      <m:r>
                        <a:rPr lang="en-US" b="0" i="1" smtClean="0">
                          <a:latin typeface="Cambria Math"/>
                        </a:rPr>
                        <m:t>35</m:t>
                      </m:r>
                      <m:d>
                        <m:dPr>
                          <m:ctrlPr>
                            <a:rPr lang="en-US" b="0" i="1" smtClean="0">
                              <a:latin typeface="Cambria Math" panose="02040503050406030204" pitchFamily="18" charset="0"/>
                            </a:rPr>
                          </m:ctrlPr>
                        </m:dPr>
                        <m:e>
                          <m:r>
                            <a:rPr lang="en-US" b="0" i="1" smtClean="0">
                              <a:latin typeface="Cambria Math"/>
                            </a:rPr>
                            <m:t>20</m:t>
                          </m:r>
                        </m:e>
                      </m:d>
                      <m:r>
                        <a:rPr lang="en-US" b="0" i="1" smtClean="0">
                          <a:latin typeface="Cambria Math"/>
                        </a:rPr>
                        <m:t>=700</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a:p>
                <a:r>
                  <a:rPr lang="en-US" dirty="0"/>
                  <a:t>Use the ratio</a:t>
                </a:r>
                <a:r>
                  <a:rPr lang="en-US" baseline="0" dirty="0"/>
                  <a:t> to find the area of Rectangle I</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400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𝐴</m:t>
                          </m:r>
                        </m:num>
                        <m:den>
                          <m:r>
                            <a:rPr lang="en-US" b="0" i="1" smtClean="0">
                              <a:latin typeface="Cambria Math"/>
                            </a:rPr>
                            <m:t>700</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400</m:t>
                      </m:r>
                      <m:r>
                        <a:rPr lang="en-US" b="0" i="1" smtClean="0">
                          <a:latin typeface="Cambria Math"/>
                        </a:rPr>
                        <m:t>𝐴</m:t>
                      </m:r>
                      <m:r>
                        <a:rPr lang="en-US" b="0" i="1" smtClean="0">
                          <a:latin typeface="Cambria Math"/>
                        </a:rPr>
                        <m:t>=700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m:t>
                          </m:r>
                        </m:num>
                        <m:den>
                          <m:r>
                            <a:rPr lang="en-US" b="0" i="1" smtClean="0">
                              <a:latin typeface="Cambria Math"/>
                            </a:rPr>
                            <m:t>4</m:t>
                          </m:r>
                        </m:den>
                      </m:f>
                      <m:r>
                        <a:rPr lang="en-US" b="0" i="1" smtClean="0">
                          <a:latin typeface="Cambria Math"/>
                        </a:rPr>
                        <m:t>=1.75</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Convert 66 inches to feet</a:t>
                </a:r>
              </a:p>
              <a:p>
                <a:r>
                  <a:rPr lang="en-US" b="0" i="0" smtClean="0">
                    <a:latin typeface="Cambria Math"/>
                  </a:rPr>
                  <a:t>66𝑖𝑛(1𝑓𝑡/12𝑖𝑛)=5.5𝑓𝑡</a:t>
                </a:r>
                <a:endParaRPr lang="en-US" b="0" dirty="0" smtClean="0"/>
              </a:p>
              <a:p>
                <a:r>
                  <a:rPr lang="en-US" dirty="0" smtClean="0"/>
                  <a:t>Find perimeter</a:t>
                </a:r>
                <a:r>
                  <a:rPr lang="en-US" baseline="0" dirty="0" smtClean="0"/>
                  <a:t> of Rectangle II</a:t>
                </a:r>
              </a:p>
              <a:p>
                <a:r>
                  <a:rPr lang="en-US" b="0" i="0" smtClean="0">
                    <a:latin typeface="Cambria Math"/>
                  </a:rPr>
                  <a:t>𝑃=35+35+20+20=110𝑓𝑡</a:t>
                </a:r>
                <a:endParaRPr lang="en-US" b="0" dirty="0" smtClean="0"/>
              </a:p>
              <a:p>
                <a:r>
                  <a:rPr lang="en-US" dirty="0" smtClean="0"/>
                  <a:t>Find ratio of perimeters</a:t>
                </a:r>
              </a:p>
              <a:p>
                <a:r>
                  <a:rPr lang="en-US" b="0" i="0" smtClean="0">
                    <a:latin typeface="Cambria Math"/>
                  </a:rPr>
                  <a:t>5.5/110=1/20</a:t>
                </a:r>
                <a:endParaRPr lang="en-US" b="0" dirty="0" smtClean="0"/>
              </a:p>
              <a:p>
                <a:r>
                  <a:rPr lang="en-US" dirty="0" smtClean="0"/>
                  <a:t>Find ratio of areas</a:t>
                </a:r>
              </a:p>
              <a:p>
                <a:r>
                  <a:rPr lang="en-US" b="0" i="0" smtClean="0">
                    <a:latin typeface="Cambria Math"/>
                  </a:rPr>
                  <a:t>1^2/〖20〗^2 =1/400</a:t>
                </a:r>
                <a:endParaRPr lang="en-US" b="0" dirty="0" smtClean="0"/>
              </a:p>
              <a:p>
                <a:r>
                  <a:rPr lang="en-US" dirty="0" smtClean="0"/>
                  <a:t>Find the area</a:t>
                </a:r>
                <a:r>
                  <a:rPr lang="en-US" baseline="0" dirty="0" smtClean="0"/>
                  <a:t> of Rectangle II</a:t>
                </a:r>
              </a:p>
              <a:p>
                <a:r>
                  <a:rPr lang="en-US" b="0" i="0" smtClean="0">
                    <a:latin typeface="Cambria Math"/>
                  </a:rPr>
                  <a:t>35(20)=700𝑓𝑡^2</a:t>
                </a:r>
                <a:endParaRPr lang="en-US" dirty="0" smtClean="0"/>
              </a:p>
              <a:p>
                <a:r>
                  <a:rPr lang="en-US" dirty="0" smtClean="0"/>
                  <a:t>Use the ratio</a:t>
                </a:r>
                <a:r>
                  <a:rPr lang="en-US" baseline="0" dirty="0" smtClean="0"/>
                  <a:t> to find the area of Rectangle I</a:t>
                </a:r>
              </a:p>
              <a:p>
                <a:r>
                  <a:rPr lang="en-US" b="0" i="0" smtClean="0">
                    <a:latin typeface="Cambria Math"/>
                  </a:rPr>
                  <a:t>1/400=𝐴/700</a:t>
                </a:r>
                <a:endParaRPr lang="en-US" b="0" dirty="0" smtClean="0"/>
              </a:p>
              <a:p>
                <a:r>
                  <a:rPr lang="en-US" b="0" i="0" smtClean="0">
                    <a:latin typeface="Cambria Math"/>
                  </a:rPr>
                  <a:t>400𝐴=700</a:t>
                </a:r>
                <a:endParaRPr lang="en-US" b="0" dirty="0" smtClean="0"/>
              </a:p>
              <a:p>
                <a:r>
                  <a:rPr lang="en-US" b="0" i="0" smtClean="0">
                    <a:latin typeface="Cambria Math"/>
                  </a:rPr>
                  <a:t>𝐴=7/4=1.75𝑓𝑡^2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20</a:t>
            </a:fld>
            <a:endParaRPr lang="en-US"/>
          </a:p>
        </p:txBody>
      </p:sp>
    </p:spTree>
    <p:extLst>
      <p:ext uri="{BB962C8B-B14F-4D97-AF65-F5344CB8AC3E}">
        <p14:creationId xmlns:p14="http://schemas.microsoft.com/office/powerpoint/2010/main" val="2798062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Convert 66 inches to feet</a:t>
                </a:r>
              </a:p>
              <a:p>
                <a:pPr/>
                <a14:m>
                  <m:oMathPara xmlns:m="http://schemas.openxmlformats.org/officeDocument/2006/math">
                    <m:oMathParaPr>
                      <m:jc m:val="centerGroup"/>
                    </m:oMathParaPr>
                    <m:oMath xmlns:m="http://schemas.openxmlformats.org/officeDocument/2006/math">
                      <m:r>
                        <a:rPr lang="en-US" b="0" i="1" smtClean="0">
                          <a:latin typeface="Cambria Math"/>
                        </a:rPr>
                        <m:t>66</m:t>
                      </m:r>
                      <m:r>
                        <a:rPr lang="en-US" b="0" i="1" smtClean="0">
                          <a:latin typeface="Cambria Math"/>
                        </a:rPr>
                        <m:t>𝑖𝑛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r>
                                <a:rPr lang="en-US" b="0" i="1" smtClean="0">
                                  <a:latin typeface="Cambria Math"/>
                                </a:rPr>
                                <m:t>𝑓𝑡</m:t>
                              </m:r>
                            </m:num>
                            <m:den>
                              <m:r>
                                <a:rPr lang="en-US" b="0" i="1" smtClean="0">
                                  <a:latin typeface="Cambria Math"/>
                                </a:rPr>
                                <m:t>12</m:t>
                              </m:r>
                              <m:r>
                                <a:rPr lang="en-US" b="0" i="1" smtClean="0">
                                  <a:latin typeface="Cambria Math"/>
                                </a:rPr>
                                <m:t>𝑖𝑛</m:t>
                              </m:r>
                            </m:den>
                          </m:f>
                        </m:e>
                      </m:d>
                      <m:r>
                        <a:rPr lang="en-US" b="0" i="1" smtClean="0">
                          <a:latin typeface="Cambria Math"/>
                        </a:rPr>
                        <m:t>=5.5</m:t>
                      </m:r>
                      <m:r>
                        <a:rPr lang="en-US" b="0" i="1" smtClean="0">
                          <a:latin typeface="Cambria Math"/>
                        </a:rPr>
                        <m:t>𝑓𝑡</m:t>
                      </m:r>
                    </m:oMath>
                  </m:oMathPara>
                </a14:m>
                <a:endParaRPr lang="en-US" b="0" dirty="0"/>
              </a:p>
              <a:p>
                <a:r>
                  <a:rPr lang="en-US" dirty="0"/>
                  <a:t>Find perimeter</a:t>
                </a:r>
                <a:r>
                  <a:rPr lang="en-US" baseline="0" dirty="0"/>
                  <a:t> of Rectangle II</a:t>
                </a:r>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=35+35+20+20=110</m:t>
                      </m:r>
                      <m:r>
                        <a:rPr lang="en-US" b="0" i="1" smtClean="0">
                          <a:latin typeface="Cambria Math"/>
                        </a:rPr>
                        <m:t>𝑓𝑡</m:t>
                      </m:r>
                    </m:oMath>
                  </m:oMathPara>
                </a14:m>
                <a:endParaRPr lang="en-US" b="0" dirty="0"/>
              </a:p>
              <a:p>
                <a:r>
                  <a:rPr lang="en-US" dirty="0"/>
                  <a:t>Find ratio of perimeters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5.5</m:t>
                          </m:r>
                        </m:num>
                        <m:den>
                          <m:r>
                            <a:rPr lang="en-US" b="0" i="1" smtClean="0">
                              <a:latin typeface="Cambria Math"/>
                            </a:rPr>
                            <m:t>110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20</m:t>
                          </m:r>
                        </m:den>
                      </m:f>
                    </m:oMath>
                  </m:oMathPara>
                </a14:m>
                <a:endParaRPr lang="en-US" b="0" dirty="0"/>
              </a:p>
              <a:p>
                <a:r>
                  <a:rPr lang="en-US" dirty="0"/>
                  <a:t>Find ratio of areas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1</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20</m:t>
                              </m:r>
                            </m:e>
                            <m:sup>
                              <m:r>
                                <a:rPr lang="en-US" b="0" i="1" smtClean="0">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400</m:t>
                          </m:r>
                        </m:den>
                      </m:f>
                    </m:oMath>
                  </m:oMathPara>
                </a14:m>
                <a:endParaRPr lang="en-US" b="0" dirty="0"/>
              </a:p>
              <a:p>
                <a:r>
                  <a:rPr lang="en-US" dirty="0"/>
                  <a:t>Find the area</a:t>
                </a:r>
                <a:r>
                  <a:rPr lang="en-US" baseline="0" dirty="0"/>
                  <a:t> of Rectangle II</a:t>
                </a:r>
              </a:p>
              <a:p>
                <a:pPr/>
                <a14:m>
                  <m:oMathPara xmlns:m="http://schemas.openxmlformats.org/officeDocument/2006/math">
                    <m:oMathParaPr>
                      <m:jc m:val="centerGroup"/>
                    </m:oMathParaPr>
                    <m:oMath xmlns:m="http://schemas.openxmlformats.org/officeDocument/2006/math">
                      <m:r>
                        <a:rPr lang="en-US" b="0" i="1" smtClean="0">
                          <a:latin typeface="Cambria Math"/>
                        </a:rPr>
                        <m:t>35</m:t>
                      </m:r>
                      <m:d>
                        <m:dPr>
                          <m:ctrlPr>
                            <a:rPr lang="en-US" b="0" i="1" smtClean="0">
                              <a:latin typeface="Cambria Math" panose="02040503050406030204" pitchFamily="18" charset="0"/>
                            </a:rPr>
                          </m:ctrlPr>
                        </m:dPr>
                        <m:e>
                          <m:r>
                            <a:rPr lang="en-US" b="0" i="1" smtClean="0">
                              <a:latin typeface="Cambria Math"/>
                            </a:rPr>
                            <m:t>20</m:t>
                          </m:r>
                        </m:e>
                      </m:d>
                      <m:r>
                        <a:rPr lang="en-US" b="0" i="1" smtClean="0">
                          <a:latin typeface="Cambria Math"/>
                        </a:rPr>
                        <m:t>=700</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a:p>
                <a:r>
                  <a:rPr lang="en-US" dirty="0"/>
                  <a:t>Use the ratio</a:t>
                </a:r>
                <a:r>
                  <a:rPr lang="en-US" baseline="0" dirty="0"/>
                  <a:t> to find the area of Rectangle I</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400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𝐴</m:t>
                          </m:r>
                        </m:num>
                        <m:den>
                          <m:r>
                            <a:rPr lang="en-US" b="0" i="1" smtClean="0">
                              <a:latin typeface="Cambria Math"/>
                            </a:rPr>
                            <m:t>700</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400</m:t>
                      </m:r>
                      <m:r>
                        <a:rPr lang="en-US" b="0" i="1" smtClean="0">
                          <a:latin typeface="Cambria Math"/>
                        </a:rPr>
                        <m:t>𝐴</m:t>
                      </m:r>
                      <m:r>
                        <a:rPr lang="en-US" b="0" i="1" smtClean="0">
                          <a:latin typeface="Cambria Math"/>
                        </a:rPr>
                        <m:t>=700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m:t>
                          </m:r>
                        </m:num>
                        <m:den>
                          <m:r>
                            <a:rPr lang="en-US" b="0" i="1" smtClean="0">
                              <a:latin typeface="Cambria Math"/>
                            </a:rPr>
                            <m:t>4</m:t>
                          </m:r>
                        </m:den>
                      </m:f>
                      <m:r>
                        <a:rPr lang="en-US" b="0" i="1" smtClean="0">
                          <a:latin typeface="Cambria Math"/>
                        </a:rPr>
                        <m:t>=1.75</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a:t>Convert 66 inches to feet</a:t>
                </a:r>
              </a:p>
              <a:p>
                <a:pPr/>
                <a:r>
                  <a:rPr lang="en-US" b="0" i="0">
                    <a:latin typeface="Cambria Math"/>
                  </a:rPr>
                  <a:t>66𝑖𝑛</a:t>
                </a:r>
                <a:r>
                  <a:rPr lang="en-US" b="0" i="0">
                    <a:latin typeface="Cambria Math" panose="02040503050406030204" pitchFamily="18" charset="0"/>
                  </a:rPr>
                  <a:t>(</a:t>
                </a:r>
                <a:r>
                  <a:rPr lang="en-US" b="0" i="0">
                    <a:latin typeface="Cambria Math"/>
                  </a:rPr>
                  <a:t>1𝑓𝑡</a:t>
                </a:r>
                <a:r>
                  <a:rPr lang="en-US" b="0" i="0">
                    <a:latin typeface="Cambria Math" panose="02040503050406030204" pitchFamily="18" charset="0"/>
                  </a:rPr>
                  <a:t>/</a:t>
                </a:r>
                <a:r>
                  <a:rPr lang="en-US" b="0" i="0">
                    <a:latin typeface="Cambria Math"/>
                  </a:rPr>
                  <a:t>12𝑖𝑛</a:t>
                </a:r>
                <a:r>
                  <a:rPr lang="en-US" b="0" i="0">
                    <a:latin typeface="Cambria Math" panose="02040503050406030204" pitchFamily="18" charset="0"/>
                  </a:rPr>
                  <a:t>)</a:t>
                </a:r>
                <a:r>
                  <a:rPr lang="en-US" b="0" i="0">
                    <a:latin typeface="Cambria Math"/>
                  </a:rPr>
                  <a:t>=5.5𝑓𝑡</a:t>
                </a:r>
                <a:endParaRPr lang="en-US" b="0" dirty="0"/>
              </a:p>
              <a:p>
                <a:r>
                  <a:rPr lang="en-US" dirty="0"/>
                  <a:t>Find perimeter</a:t>
                </a:r>
                <a:r>
                  <a:rPr lang="en-US" baseline="0" dirty="0"/>
                  <a:t> of Rectangle II</a:t>
                </a:r>
              </a:p>
              <a:p>
                <a:pPr/>
                <a:r>
                  <a:rPr lang="en-US" b="0" i="0">
                    <a:latin typeface="Cambria Math"/>
                  </a:rPr>
                  <a:t>𝑃=35+35+20+20=110𝑓𝑡</a:t>
                </a:r>
                <a:endParaRPr lang="en-US" b="0" dirty="0"/>
              </a:p>
              <a:p>
                <a:r>
                  <a:rPr lang="en-US" dirty="0"/>
                  <a:t>Find ratio of perimeters</a:t>
                </a:r>
              </a:p>
              <a:p>
                <a:pPr/>
                <a:r>
                  <a:rPr lang="en-US" b="0" i="0">
                    <a:latin typeface="Cambria Math"/>
                  </a:rPr>
                  <a:t>5.5</a:t>
                </a:r>
                <a:r>
                  <a:rPr lang="en-US" b="0" i="0">
                    <a:latin typeface="Cambria Math" panose="02040503050406030204" pitchFamily="18" charset="0"/>
                  </a:rPr>
                  <a:t>/</a:t>
                </a:r>
                <a:r>
                  <a:rPr lang="en-US" b="0" i="0">
                    <a:latin typeface="Cambria Math"/>
                  </a:rPr>
                  <a:t>110=1</a:t>
                </a:r>
                <a:r>
                  <a:rPr lang="en-US" b="0" i="0">
                    <a:latin typeface="Cambria Math" panose="02040503050406030204" pitchFamily="18" charset="0"/>
                  </a:rPr>
                  <a:t>/</a:t>
                </a:r>
                <a:r>
                  <a:rPr lang="en-US" b="0" i="0">
                    <a:latin typeface="Cambria Math"/>
                  </a:rPr>
                  <a:t>20</a:t>
                </a:r>
                <a:endParaRPr lang="en-US" b="0" dirty="0"/>
              </a:p>
              <a:p>
                <a:r>
                  <a:rPr lang="en-US" dirty="0"/>
                  <a:t>Find ratio of areas</a:t>
                </a:r>
              </a:p>
              <a:p>
                <a:pPr/>
                <a:r>
                  <a:rPr lang="en-US" b="0" i="0">
                    <a:latin typeface="Cambria Math"/>
                  </a:rPr>
                  <a:t>1</a:t>
                </a:r>
                <a:r>
                  <a:rPr lang="en-US" b="0" i="0">
                    <a:latin typeface="Cambria Math" panose="02040503050406030204" pitchFamily="18" charset="0"/>
                  </a:rPr>
                  <a:t>^</a:t>
                </a:r>
                <a:r>
                  <a:rPr lang="en-US" b="0" i="0">
                    <a:latin typeface="Cambria Math"/>
                  </a:rPr>
                  <a:t>2</a:t>
                </a:r>
                <a:r>
                  <a:rPr lang="en-US" b="0" i="0">
                    <a:latin typeface="Cambria Math" panose="02040503050406030204" pitchFamily="18" charset="0"/>
                  </a:rPr>
                  <a:t>/</a:t>
                </a:r>
                <a:r>
                  <a:rPr lang="en-US" b="0" i="0">
                    <a:latin typeface="Cambria Math"/>
                  </a:rPr>
                  <a:t>20</a:t>
                </a:r>
                <a:r>
                  <a:rPr lang="en-US" b="0" i="0">
                    <a:latin typeface="Cambria Math" panose="02040503050406030204" pitchFamily="18" charset="0"/>
                  </a:rPr>
                  <a:t>^</a:t>
                </a:r>
                <a:r>
                  <a:rPr lang="en-US" b="0" i="0">
                    <a:latin typeface="Cambria Math"/>
                  </a:rPr>
                  <a:t>2</a:t>
                </a:r>
                <a:r>
                  <a:rPr lang="en-US" b="0" i="0">
                    <a:latin typeface="Cambria Math" panose="02040503050406030204" pitchFamily="18" charset="0"/>
                  </a:rPr>
                  <a:t> </a:t>
                </a:r>
                <a:r>
                  <a:rPr lang="en-US" b="0" i="0">
                    <a:latin typeface="Cambria Math"/>
                  </a:rPr>
                  <a:t>=1</a:t>
                </a:r>
                <a:r>
                  <a:rPr lang="en-US" b="0" i="0">
                    <a:latin typeface="Cambria Math" panose="02040503050406030204" pitchFamily="18" charset="0"/>
                  </a:rPr>
                  <a:t>/</a:t>
                </a:r>
                <a:r>
                  <a:rPr lang="en-US" b="0" i="0">
                    <a:latin typeface="Cambria Math"/>
                  </a:rPr>
                  <a:t>400</a:t>
                </a:r>
                <a:endParaRPr lang="en-US" b="0" dirty="0"/>
              </a:p>
              <a:p>
                <a:r>
                  <a:rPr lang="en-US" dirty="0"/>
                  <a:t>Find the area</a:t>
                </a:r>
                <a:r>
                  <a:rPr lang="en-US" baseline="0" dirty="0"/>
                  <a:t> of Rectangle II</a:t>
                </a:r>
              </a:p>
              <a:p>
                <a:pPr/>
                <a:r>
                  <a:rPr lang="en-US" b="0" i="0">
                    <a:latin typeface="Cambria Math"/>
                  </a:rPr>
                  <a:t>35</a:t>
                </a:r>
                <a:r>
                  <a:rPr lang="en-US" b="0" i="0">
                    <a:latin typeface="Cambria Math" panose="02040503050406030204" pitchFamily="18" charset="0"/>
                  </a:rPr>
                  <a:t>(</a:t>
                </a:r>
                <a:r>
                  <a:rPr lang="en-US" b="0" i="0">
                    <a:latin typeface="Cambria Math"/>
                  </a:rPr>
                  <a:t>20</a:t>
                </a:r>
                <a:r>
                  <a:rPr lang="en-US" b="0" i="0">
                    <a:latin typeface="Cambria Math" panose="02040503050406030204" pitchFamily="18" charset="0"/>
                  </a:rPr>
                  <a:t>)</a:t>
                </a:r>
                <a:r>
                  <a:rPr lang="en-US" b="0" i="0">
                    <a:latin typeface="Cambria Math"/>
                  </a:rPr>
                  <a:t>=700𝑓𝑡</a:t>
                </a:r>
                <a:r>
                  <a:rPr lang="en-US" b="0" i="0">
                    <a:latin typeface="Cambria Math" panose="02040503050406030204" pitchFamily="18" charset="0"/>
                  </a:rPr>
                  <a:t>^</a:t>
                </a:r>
                <a:r>
                  <a:rPr lang="en-US" b="0" i="0">
                    <a:latin typeface="Cambria Math"/>
                  </a:rPr>
                  <a:t>2</a:t>
                </a:r>
                <a:endParaRPr lang="en-US" dirty="0"/>
              </a:p>
              <a:p>
                <a:r>
                  <a:rPr lang="en-US" dirty="0"/>
                  <a:t>Use the ratio</a:t>
                </a:r>
                <a:r>
                  <a:rPr lang="en-US" baseline="0" dirty="0"/>
                  <a:t> to find the area of Rectangle I</a:t>
                </a:r>
              </a:p>
              <a:p>
                <a:pPr/>
                <a:r>
                  <a:rPr lang="en-US" b="0" i="0">
                    <a:latin typeface="Cambria Math"/>
                  </a:rPr>
                  <a:t>1</a:t>
                </a:r>
                <a:r>
                  <a:rPr lang="en-US" b="0" i="0">
                    <a:latin typeface="Cambria Math" panose="02040503050406030204" pitchFamily="18" charset="0"/>
                  </a:rPr>
                  <a:t>/</a:t>
                </a:r>
                <a:r>
                  <a:rPr lang="en-US" b="0" i="0">
                    <a:latin typeface="Cambria Math"/>
                  </a:rPr>
                  <a:t>400=𝐴</a:t>
                </a:r>
                <a:r>
                  <a:rPr lang="en-US" b="0" i="0">
                    <a:latin typeface="Cambria Math" panose="02040503050406030204" pitchFamily="18" charset="0"/>
                  </a:rPr>
                  <a:t>/</a:t>
                </a:r>
                <a:r>
                  <a:rPr lang="en-US" b="0" i="0">
                    <a:latin typeface="Cambria Math"/>
                  </a:rPr>
                  <a:t>700</a:t>
                </a:r>
                <a:endParaRPr lang="en-US" b="0" dirty="0"/>
              </a:p>
              <a:p>
                <a:pPr/>
                <a:r>
                  <a:rPr lang="en-US" b="0" i="0">
                    <a:latin typeface="Cambria Math"/>
                  </a:rPr>
                  <a:t>400𝐴=700</a:t>
                </a:r>
                <a:endParaRPr lang="en-US" b="0" dirty="0"/>
              </a:p>
              <a:p>
                <a:pPr/>
                <a:r>
                  <a:rPr lang="en-US" b="0" i="0">
                    <a:latin typeface="Cambria Math"/>
                  </a:rPr>
                  <a:t>𝐴=7</a:t>
                </a:r>
                <a:r>
                  <a:rPr lang="en-US" b="0" i="0">
                    <a:latin typeface="Cambria Math" panose="02040503050406030204" pitchFamily="18" charset="0"/>
                  </a:rPr>
                  <a:t>/</a:t>
                </a:r>
                <a:r>
                  <a:rPr lang="en-US" b="0" i="0">
                    <a:latin typeface="Cambria Math"/>
                  </a:rPr>
                  <a:t>4=1.75𝑓𝑡</a:t>
                </a:r>
                <a:r>
                  <a:rPr lang="en-US" b="0" i="0">
                    <a:latin typeface="Cambria Math" panose="02040503050406030204" pitchFamily="18" charset="0"/>
                  </a:rPr>
                  <a:t>^</a:t>
                </a:r>
                <a:r>
                  <a:rPr lang="en-US" b="0" i="0">
                    <a:latin typeface="Cambria Math"/>
                  </a:rPr>
                  <a:t>2</a:t>
                </a:r>
                <a:endParaRPr lang="en-US" dirty="0"/>
              </a:p>
            </p:txBody>
          </p:sp>
        </mc:Fallback>
      </mc:AlternateContent>
      <p:sp>
        <p:nvSpPr>
          <p:cNvPr id="4" name="Slide Number Placeholder 3"/>
          <p:cNvSpPr>
            <a:spLocks noGrp="1"/>
          </p:cNvSpPr>
          <p:nvPr>
            <p:ph type="sldNum" sz="quarter" idx="5"/>
          </p:nvPr>
        </p:nvSpPr>
        <p:spPr/>
        <p:txBody>
          <a:bodyPr/>
          <a:lstStyle/>
          <a:p>
            <a:fld id="{E3539998-4D53-4332-8429-D9BDA6CF89B7}" type="slidenum">
              <a:rPr lang="en-US" smtClean="0"/>
              <a:t>21</a:t>
            </a:fld>
            <a:endParaRPr lang="en-US"/>
          </a:p>
        </p:txBody>
      </p:sp>
    </p:spTree>
    <p:extLst>
      <p:ext uri="{BB962C8B-B14F-4D97-AF65-F5344CB8AC3E}">
        <p14:creationId xmlns:p14="http://schemas.microsoft.com/office/powerpoint/2010/main" val="255945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22</a:t>
            </a:fld>
            <a:endParaRPr lang="en-US"/>
          </a:p>
        </p:txBody>
      </p:sp>
    </p:spTree>
    <p:extLst>
      <p:ext uri="{BB962C8B-B14F-4D97-AF65-F5344CB8AC3E}">
        <p14:creationId xmlns:p14="http://schemas.microsoft.com/office/powerpoint/2010/main" val="354112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23</a:t>
            </a:fld>
            <a:endParaRPr lang="en-US"/>
          </a:p>
        </p:txBody>
      </p:sp>
    </p:spTree>
    <p:extLst>
      <p:ext uri="{BB962C8B-B14F-4D97-AF65-F5344CB8AC3E}">
        <p14:creationId xmlns:p14="http://schemas.microsoft.com/office/powerpoint/2010/main" val="10999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𝜋</m:t>
                      </m:r>
                      <m:r>
                        <a:rPr lang="en-US" b="0" i="1" smtClean="0">
                          <a:latin typeface="Cambria Math"/>
                        </a:rPr>
                        <m:t>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𝜋</m:t>
                      </m:r>
                      <m:r>
                        <a:rPr lang="en-US" b="0" i="1" smtClean="0">
                          <a:latin typeface="Cambria Math"/>
                        </a:rPr>
                        <m:t>5=15.7 </m:t>
                      </m:r>
                      <m:r>
                        <a:rPr lang="en-US" b="0" i="1" smtClean="0">
                          <a:latin typeface="Cambria Math"/>
                        </a:rPr>
                        <m:t>𝑖𝑛</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17=</m:t>
                      </m:r>
                      <m:r>
                        <a:rPr lang="en-US" b="0" i="1" smtClean="0">
                          <a:latin typeface="Cambria Math"/>
                        </a:rPr>
                        <m:t>𝜋</m:t>
                      </m:r>
                      <m:r>
                        <a:rPr lang="en-US" b="0" i="1" smtClean="0">
                          <a:latin typeface="Cambria Math"/>
                        </a:rPr>
                        <m:t>𝑑</m:t>
                      </m:r>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17</m:t>
                          </m:r>
                        </m:num>
                        <m:den>
                          <m:r>
                            <a:rPr lang="en-US" b="0" i="1" smtClean="0">
                              <a:latin typeface="Cambria Math"/>
                            </a:rPr>
                            <m:t>𝜋</m:t>
                          </m:r>
                        </m:den>
                      </m:f>
                      <m:r>
                        <a:rPr lang="en-US" b="0" i="1" smtClean="0">
                          <a:latin typeface="Cambria Math"/>
                        </a:rPr>
                        <m:t>=</m:t>
                      </m:r>
                      <m:r>
                        <a:rPr lang="en-US" b="0" i="1" smtClean="0">
                          <a:latin typeface="Cambria Math"/>
                        </a:rPr>
                        <m:t>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smtClean="0">
                          <a:latin typeface="Cambria Math"/>
                        </a:rPr>
                        <m:t>=5.41 </m:t>
                      </m:r>
                      <m:r>
                        <a:rPr lang="en-US" b="0" i="1" smtClean="0">
                          <a:latin typeface="Cambria Math"/>
                        </a:rPr>
                        <m:t>𝑓𝑡</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𝐶=𝜋𝑑</a:t>
                </a:r>
                <a:endParaRPr lang="en-US" b="0" dirty="0" smtClean="0"/>
              </a:p>
              <a:p>
                <a:r>
                  <a:rPr lang="en-US" b="0" i="0" smtClean="0">
                    <a:latin typeface="Cambria Math"/>
                  </a:rPr>
                  <a:t>𝐶=𝜋5=15.7 𝑖𝑛</a:t>
                </a:r>
                <a:endParaRPr lang="en-US" b="0" dirty="0" smtClean="0"/>
              </a:p>
              <a:p>
                <a:endParaRPr lang="en-US" dirty="0" smtClean="0"/>
              </a:p>
              <a:p>
                <a:r>
                  <a:rPr lang="en-US" b="0" i="0" smtClean="0">
                    <a:latin typeface="Cambria Math"/>
                  </a:rPr>
                  <a:t>17=𝜋𝑑</a:t>
                </a:r>
                <a:endParaRPr lang="en-US" b="0" dirty="0" smtClean="0"/>
              </a:p>
              <a:p>
                <a:r>
                  <a:rPr lang="en-US" b="0" i="0" smtClean="0">
                    <a:latin typeface="Cambria Math"/>
                  </a:rPr>
                  <a:t>17/𝜋=𝑑</a:t>
                </a:r>
                <a:endParaRPr lang="en-US" b="0" dirty="0" smtClean="0"/>
              </a:p>
              <a:p>
                <a:r>
                  <a:rPr lang="en-US" b="0" i="0" smtClean="0">
                    <a:latin typeface="Cambria Math"/>
                  </a:rPr>
                  <a:t>𝑑=5.41 𝑓𝑡</a:t>
                </a:r>
                <a:endParaRPr lang="en-US" b="0" dirty="0" smtClean="0"/>
              </a:p>
              <a:p>
                <a:endParaRPr lang="en-US" dirty="0" smtClean="0"/>
              </a:p>
              <a:p>
                <a:r>
                  <a:rPr lang="en-US" b="0" i="0" smtClean="0">
                    <a:latin typeface="Cambria Math"/>
                  </a:rPr>
                  <a:t>28 𝑖𝑛=2 1/3 𝑓𝑡</a:t>
                </a:r>
                <a:endParaRPr lang="en-US" b="0" dirty="0" smtClean="0"/>
              </a:p>
              <a:p>
                <a:r>
                  <a:rPr lang="en-US" b="0" i="0" smtClean="0">
                    <a:latin typeface="Cambria Math"/>
                  </a:rPr>
                  <a:t>𝐶=𝜋(2 1/3)=7.3304 𝑓𝑡</a:t>
                </a:r>
                <a:endParaRPr lang="en-US" b="0" dirty="0" smtClean="0"/>
              </a:p>
              <a:p>
                <a:r>
                  <a:rPr lang="en-US" b="0" i="0" smtClean="0">
                    <a:latin typeface="Cambria Math"/>
                  </a:rPr>
                  <a:t>𝑅𝑒𝑣𝑜𝑢𝑙𝑡𝑖𝑜𝑛𝑠=500/7.3304=68.2 𝑟𝑒𝑣</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24</a:t>
            </a:fld>
            <a:endParaRPr lang="en-US"/>
          </a:p>
        </p:txBody>
      </p:sp>
    </p:spTree>
    <p:extLst>
      <p:ext uri="{BB962C8B-B14F-4D97-AF65-F5344CB8AC3E}">
        <p14:creationId xmlns:p14="http://schemas.microsoft.com/office/powerpoint/2010/main" val="1806133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28 </m:t>
                      </m:r>
                      <m:r>
                        <a:rPr lang="en-US" b="0" i="1" smtClean="0">
                          <a:latin typeface="Cambria Math"/>
                        </a:rPr>
                        <m:t>𝑖𝑛</m:t>
                      </m:r>
                      <m:r>
                        <a:rPr lang="en-US" b="0" i="1" smtClean="0">
                          <a:latin typeface="Cambria Math"/>
                        </a:rPr>
                        <m:t>=2</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b="0" i="1" smtClean="0">
                          <a:latin typeface="Cambria Math"/>
                        </a:rPr>
                        <m:t>𝑓𝑡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𝜋</m:t>
                      </m:r>
                      <m:d>
                        <m:dPr>
                          <m:ctrlPr>
                            <a:rPr lang="en-US" b="0" i="1" smtClean="0">
                              <a:latin typeface="Cambria Math" panose="02040503050406030204" pitchFamily="18" charset="0"/>
                            </a:rPr>
                          </m:ctrlPr>
                        </m:dPr>
                        <m:e>
                          <m:r>
                            <a:rPr lang="en-US" b="0" i="1" smtClean="0">
                              <a:latin typeface="Cambria Math"/>
                            </a:rPr>
                            <m:t>2</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e>
                      </m:d>
                      <m:r>
                        <a:rPr lang="en-US" b="0" i="1" smtClean="0">
                          <a:latin typeface="Cambria Math"/>
                        </a:rPr>
                        <m:t>=7.3304 </m:t>
                      </m:r>
                      <m:r>
                        <a:rPr lang="en-US" b="0" i="1" smtClean="0">
                          <a:latin typeface="Cambria Math"/>
                        </a:rPr>
                        <m:t>𝑓𝑡</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𝑅𝑒𝑣𝑜𝑢𝑙𝑡𝑖𝑜𝑛𝑠</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500</m:t>
                          </m:r>
                        </m:num>
                        <m:den>
                          <m:r>
                            <a:rPr lang="en-US" b="0" i="1" smtClean="0">
                              <a:latin typeface="Cambria Math"/>
                            </a:rPr>
                            <m:t>7.3304</m:t>
                          </m:r>
                        </m:den>
                      </m:f>
                      <m:r>
                        <a:rPr lang="en-US" b="0" i="1" smtClean="0">
                          <a:latin typeface="Cambria Math"/>
                        </a:rPr>
                        <m:t>=68.2 </m:t>
                      </m:r>
                      <m:r>
                        <a:rPr lang="en-US" b="0" i="1" smtClean="0">
                          <a:latin typeface="Cambria Math"/>
                        </a:rPr>
                        <m:t>𝑟𝑒𝑣</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𝐶=𝜋𝑑</a:t>
                </a:r>
                <a:endParaRPr lang="en-US" b="0" dirty="0" smtClean="0"/>
              </a:p>
              <a:p>
                <a:r>
                  <a:rPr lang="en-US" b="0" i="0" smtClean="0">
                    <a:latin typeface="Cambria Math"/>
                  </a:rPr>
                  <a:t>𝐶=𝜋5=15.7 𝑖𝑛</a:t>
                </a:r>
                <a:endParaRPr lang="en-US" b="0" dirty="0" smtClean="0"/>
              </a:p>
              <a:p>
                <a:endParaRPr lang="en-US" dirty="0" smtClean="0"/>
              </a:p>
              <a:p>
                <a:r>
                  <a:rPr lang="en-US" b="0" i="0" smtClean="0">
                    <a:latin typeface="Cambria Math"/>
                  </a:rPr>
                  <a:t>17=𝜋𝑑</a:t>
                </a:r>
                <a:endParaRPr lang="en-US" b="0" dirty="0" smtClean="0"/>
              </a:p>
              <a:p>
                <a:r>
                  <a:rPr lang="en-US" b="0" i="0" smtClean="0">
                    <a:latin typeface="Cambria Math"/>
                  </a:rPr>
                  <a:t>17/𝜋=𝑑</a:t>
                </a:r>
                <a:endParaRPr lang="en-US" b="0" dirty="0" smtClean="0"/>
              </a:p>
              <a:p>
                <a:r>
                  <a:rPr lang="en-US" b="0" i="0" smtClean="0">
                    <a:latin typeface="Cambria Math"/>
                  </a:rPr>
                  <a:t>𝑑=5.41 𝑓𝑡</a:t>
                </a:r>
                <a:endParaRPr lang="en-US" b="0" dirty="0" smtClean="0"/>
              </a:p>
              <a:p>
                <a:endParaRPr lang="en-US" dirty="0" smtClean="0"/>
              </a:p>
              <a:p>
                <a:r>
                  <a:rPr lang="en-US" b="0" i="0" smtClean="0">
                    <a:latin typeface="Cambria Math"/>
                  </a:rPr>
                  <a:t>28 𝑖𝑛=2 1/3 𝑓𝑡</a:t>
                </a:r>
                <a:endParaRPr lang="en-US" b="0" dirty="0" smtClean="0"/>
              </a:p>
              <a:p>
                <a:r>
                  <a:rPr lang="en-US" b="0" i="0" smtClean="0">
                    <a:latin typeface="Cambria Math"/>
                  </a:rPr>
                  <a:t>𝐶=𝜋(2 1/3)=7.3304 𝑓𝑡</a:t>
                </a:r>
                <a:endParaRPr lang="en-US" b="0" dirty="0" smtClean="0"/>
              </a:p>
              <a:p>
                <a:r>
                  <a:rPr lang="en-US" b="0" i="0" smtClean="0">
                    <a:latin typeface="Cambria Math"/>
                  </a:rPr>
                  <a:t>𝑅𝑒𝑣𝑜𝑢𝑙𝑡𝑖𝑜𝑛𝑠=500/7.3304=68.2 𝑟𝑒𝑣</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25</a:t>
            </a:fld>
            <a:endParaRPr lang="en-US"/>
          </a:p>
        </p:txBody>
      </p:sp>
    </p:spTree>
    <p:extLst>
      <p:ext uri="{BB962C8B-B14F-4D97-AF65-F5344CB8AC3E}">
        <p14:creationId xmlns:p14="http://schemas.microsoft.com/office/powerpoint/2010/main" val="186113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𝐴𝑟𝑐</m:t>
                      </m:r>
                      <m:r>
                        <a:rPr lang="en-US" b="0" i="1" smtClean="0">
                          <a:latin typeface="Cambria Math"/>
                        </a:rPr>
                        <m:t> </m:t>
                      </m:r>
                      <m:r>
                        <a:rPr lang="en-US" b="0" i="1" smtClean="0">
                          <a:latin typeface="Cambria Math"/>
                        </a:rPr>
                        <m:t>𝐿𝑒𝑛𝑔𝑡h</m:t>
                      </m:r>
                      <m:r>
                        <a:rPr lang="en-US" b="0" i="1" smtClean="0">
                          <a:latin typeface="Cambria Math"/>
                        </a:rPr>
                        <m:t>  </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𝐴𝐵</m:t>
                          </m:r>
                        </m:e>
                      </m:groupCh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𝐴𝐵</m:t>
                              </m:r>
                            </m:e>
                          </m:groupChr>
                        </m:num>
                        <m:den>
                          <m:r>
                            <a:rPr lang="en-US" b="0" i="1" smtClean="0">
                              <a:latin typeface="Cambria Math"/>
                            </a:rPr>
                            <m:t>360°</m:t>
                          </m:r>
                        </m:den>
                      </m:f>
                      <m:r>
                        <a:rPr lang="en-US" b="0" i="1" smtClean="0">
                          <a:latin typeface="Cambria Math"/>
                        </a:rPr>
                        <m:t>⋅2</m:t>
                      </m:r>
                      <m:r>
                        <a:rPr lang="en-US" b="0" i="1" smtClean="0">
                          <a:latin typeface="Cambria Math"/>
                        </a:rPr>
                        <m:t>𝜋</m:t>
                      </m:r>
                      <m:r>
                        <a:rPr lang="en-US" b="0" i="1" smtClean="0">
                          <a:latin typeface="Cambria Math"/>
                        </a:rPr>
                        <m:t>𝑟</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𝐴𝑟𝑐 𝐿𝑒𝑛𝑔𝑡ℎ  ⏜𝐴𝐵=(𝑚⏜𝐴𝐵)/(360°)⋅2𝜋𝑟</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26</a:t>
            </a:fld>
            <a:endParaRPr lang="en-US"/>
          </a:p>
        </p:txBody>
      </p:sp>
    </p:spTree>
    <p:extLst>
      <p:ext uri="{BB962C8B-B14F-4D97-AF65-F5344CB8AC3E}">
        <p14:creationId xmlns:p14="http://schemas.microsoft.com/office/powerpoint/2010/main" val="1576512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=4.5 </m:t>
                      </m:r>
                      <m:r>
                        <a:rPr lang="en-US" b="0" i="1" smtClean="0">
                          <a:latin typeface="Cambria Math"/>
                        </a:rPr>
                        <m:t>𝑦𝑑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𝐴𝑟𝑐</m:t>
                      </m:r>
                      <m:r>
                        <a:rPr lang="en-US" b="0" i="1" smtClean="0">
                          <a:latin typeface="Cambria Math"/>
                        </a:rPr>
                        <m:t> </m:t>
                      </m:r>
                      <m:r>
                        <a:rPr lang="en-US" b="0" i="1" smtClean="0">
                          <a:latin typeface="Cambria Math"/>
                        </a:rPr>
                        <m:t>𝐿𝑒𝑛𝑔𝑡h</m:t>
                      </m:r>
                      <m:r>
                        <a:rPr lang="en-US" b="0" i="1" smtClean="0">
                          <a:latin typeface="Cambria Math"/>
                        </a:rPr>
                        <m:t> </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𝑃𝑄</m:t>
                          </m:r>
                        </m:e>
                      </m:groupCh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75</m:t>
                          </m:r>
                        </m:num>
                        <m:den>
                          <m:r>
                            <a:rPr lang="en-US" b="0" i="1" smtClean="0">
                              <a:latin typeface="Cambria Math"/>
                            </a:rPr>
                            <m:t>360</m:t>
                          </m:r>
                        </m:den>
                      </m:f>
                      <m:r>
                        <a:rPr lang="en-US" b="0" i="1" smtClean="0">
                          <a:latin typeface="Cambria Math"/>
                        </a:rPr>
                        <m:t>⋅2</m:t>
                      </m:r>
                      <m:r>
                        <a:rPr lang="en-US" b="0" i="1" smtClean="0">
                          <a:latin typeface="Cambria Math"/>
                        </a:rPr>
                        <m:t>𝜋</m:t>
                      </m:r>
                      <m:r>
                        <a:rPr lang="en-US" b="0" i="1" smtClean="0">
                          <a:latin typeface="Cambria Math"/>
                        </a:rPr>
                        <m:t>4.5 </m:t>
                      </m:r>
                      <m:r>
                        <a:rPr lang="en-US" b="0" i="1" smtClean="0">
                          <a:latin typeface="Cambria Math"/>
                        </a:rPr>
                        <m:t>𝑦𝑑</m:t>
                      </m:r>
                      <m:r>
                        <a:rPr lang="en-US" b="0" i="1" smtClean="0">
                          <a:latin typeface="Cambria Math"/>
                        </a:rPr>
                        <m:t>=5.89 </m:t>
                      </m:r>
                      <m:r>
                        <a:rPr lang="en-US" b="0" i="1" smtClean="0">
                          <a:latin typeface="Cambria Math"/>
                        </a:rPr>
                        <m:t>𝑦𝑑</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𝑟=4.5 𝑦𝑑</a:t>
                </a:r>
                <a:endParaRPr lang="en-US" b="0" dirty="0" smtClean="0"/>
              </a:p>
              <a:p>
                <a:r>
                  <a:rPr lang="en-US" b="0" i="0" smtClean="0">
                    <a:latin typeface="Cambria Math"/>
                  </a:rPr>
                  <a:t>𝐴𝑟𝑐 𝐿𝑒𝑛𝑔𝑡ℎ ⏜𝑃𝑄=75/360⋅2𝜋4.5 𝑦𝑑=5.89 𝑦𝑑</a:t>
                </a:r>
                <a:endParaRPr lang="en-US" b="0" dirty="0" smtClean="0"/>
              </a:p>
              <a:p>
                <a:endParaRPr lang="en-US" dirty="0" smtClean="0"/>
              </a:p>
              <a:p>
                <a:r>
                  <a:rPr lang="en-US" b="0" i="0" smtClean="0">
                    <a:latin typeface="Cambria Math"/>
                  </a:rPr>
                  <a:t>𝐴𝑟𝑐 𝐿𝑒𝑛𝑔𝑡ℎ =61.26 𝑚</a:t>
                </a:r>
                <a:endParaRPr lang="en-US" b="0" dirty="0" smtClean="0"/>
              </a:p>
              <a:p>
                <a:r>
                  <a:rPr lang="en-US" b="0" i="0" smtClean="0">
                    <a:latin typeface="Cambria Math"/>
                  </a:rPr>
                  <a:t>61.26 𝑚=270/360⋅2𝜋𝑟</a:t>
                </a:r>
                <a:endParaRPr lang="en-US" b="0" dirty="0" smtClean="0"/>
              </a:p>
              <a:p>
                <a:r>
                  <a:rPr lang="en-US" b="0" i="0" smtClean="0">
                    <a:latin typeface="Cambria Math"/>
                  </a:rPr>
                  <a:t>61.26 𝑚=.75⋅2𝜋𝑟</a:t>
                </a:r>
                <a:endParaRPr lang="en-US" b="0" dirty="0" smtClean="0"/>
              </a:p>
              <a:p>
                <a:r>
                  <a:rPr lang="en-US" b="0" i="0" smtClean="0">
                    <a:latin typeface="Cambria Math"/>
                  </a:rPr>
                  <a:t>81.7 𝑚=2𝜋𝑟=𝐶</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27</a:t>
            </a:fld>
            <a:endParaRPr lang="en-US"/>
          </a:p>
        </p:txBody>
      </p:sp>
    </p:spTree>
    <p:extLst>
      <p:ext uri="{BB962C8B-B14F-4D97-AF65-F5344CB8AC3E}">
        <p14:creationId xmlns:p14="http://schemas.microsoft.com/office/powerpoint/2010/main" val="1287016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𝐴𝑟𝑐</m:t>
                      </m:r>
                      <m:r>
                        <a:rPr lang="en-US" b="0" i="1" smtClean="0">
                          <a:latin typeface="Cambria Math"/>
                        </a:rPr>
                        <m:t> </m:t>
                      </m:r>
                      <m:r>
                        <a:rPr lang="en-US" b="0" i="1" smtClean="0">
                          <a:latin typeface="Cambria Math"/>
                        </a:rPr>
                        <m:t>𝐿𝑒𝑛𝑔𝑡h</m:t>
                      </m:r>
                      <m:r>
                        <a:rPr lang="en-US" b="0" i="1" smtClean="0">
                          <a:latin typeface="Cambria Math"/>
                        </a:rPr>
                        <m:t> =61.26 </m:t>
                      </m:r>
                      <m:r>
                        <a:rPr lang="en-US" b="0" i="1" smtClean="0">
                          <a:latin typeface="Cambria Math"/>
                        </a:rPr>
                        <m:t>𝑚</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61.26 </m:t>
                      </m:r>
                      <m:r>
                        <a:rPr lang="en-US" b="0" i="1" smtClean="0">
                          <a:latin typeface="Cambria Math"/>
                        </a:rPr>
                        <m:t>𝑚</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270</m:t>
                          </m:r>
                        </m:num>
                        <m:den>
                          <m:r>
                            <a:rPr lang="en-US" b="0" i="1" smtClean="0">
                              <a:latin typeface="Cambria Math"/>
                            </a:rPr>
                            <m:t>360</m:t>
                          </m:r>
                        </m:den>
                      </m:f>
                      <m:r>
                        <a:rPr lang="en-US" b="0" i="1" smtClean="0">
                          <a:latin typeface="Cambria Math"/>
                        </a:rPr>
                        <m:t>⋅2</m:t>
                      </m:r>
                      <m:r>
                        <a:rPr lang="en-US" b="0" i="1" smtClean="0">
                          <a:latin typeface="Cambria Math"/>
                        </a:rPr>
                        <m:t>𝜋</m:t>
                      </m:r>
                      <m:r>
                        <a:rPr lang="en-US" b="0" i="1" smtClean="0">
                          <a:latin typeface="Cambria Math"/>
                        </a:rPr>
                        <m:t>𝑟</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61.26 </m:t>
                      </m:r>
                      <m:r>
                        <a:rPr lang="en-US" b="0" i="1" smtClean="0">
                          <a:latin typeface="Cambria Math"/>
                        </a:rPr>
                        <m:t>𝑚</m:t>
                      </m:r>
                      <m:r>
                        <a:rPr lang="en-US" b="0" i="1" smtClean="0">
                          <a:latin typeface="Cambria Math"/>
                        </a:rPr>
                        <m:t>=.75⋅2</m:t>
                      </m:r>
                      <m:r>
                        <a:rPr lang="en-US" b="0" i="1" smtClean="0">
                          <a:latin typeface="Cambria Math"/>
                        </a:rPr>
                        <m:t>𝜋</m:t>
                      </m:r>
                      <m:r>
                        <a:rPr lang="en-US" b="0" i="1" smtClean="0">
                          <a:latin typeface="Cambria Math"/>
                        </a:rPr>
                        <m:t>𝑟</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81.7 </m:t>
                      </m:r>
                      <m:r>
                        <a:rPr lang="en-US" b="0" i="1" smtClean="0">
                          <a:latin typeface="Cambria Math"/>
                        </a:rPr>
                        <m:t>𝑚</m:t>
                      </m:r>
                      <m:r>
                        <a:rPr lang="en-US" b="0" i="1" smtClean="0">
                          <a:latin typeface="Cambria Math"/>
                        </a:rPr>
                        <m:t>=2</m:t>
                      </m:r>
                      <m:r>
                        <a:rPr lang="en-US" b="0" i="1" smtClean="0">
                          <a:latin typeface="Cambria Math"/>
                        </a:rPr>
                        <m:t>𝜋</m:t>
                      </m:r>
                      <m:r>
                        <a:rPr lang="en-US" b="0" i="1" smtClean="0">
                          <a:latin typeface="Cambria Math"/>
                        </a:rPr>
                        <m:t>𝑟</m:t>
                      </m:r>
                      <m:r>
                        <a:rPr lang="en-US" b="0" i="1" smtClean="0">
                          <a:latin typeface="Cambria Math"/>
                        </a:rPr>
                        <m:t>=</m:t>
                      </m:r>
                      <m:r>
                        <a:rPr lang="en-US" b="0" i="1" smtClean="0">
                          <a:latin typeface="Cambria Math"/>
                        </a:rPr>
                        <m:t>𝐶</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𝑟=4.5 𝑦𝑑</a:t>
                </a:r>
                <a:endParaRPr lang="en-US" b="0" dirty="0" smtClean="0"/>
              </a:p>
              <a:p>
                <a:r>
                  <a:rPr lang="en-US" b="0" i="0" smtClean="0">
                    <a:latin typeface="Cambria Math"/>
                  </a:rPr>
                  <a:t>𝐴𝑟𝑐 𝐿𝑒𝑛𝑔𝑡ℎ ⏜𝑃𝑄=75/360⋅2𝜋4.5 𝑦𝑑=5.89 𝑦𝑑</a:t>
                </a:r>
                <a:endParaRPr lang="en-US" b="0" dirty="0" smtClean="0"/>
              </a:p>
              <a:p>
                <a:endParaRPr lang="en-US" dirty="0" smtClean="0"/>
              </a:p>
              <a:p>
                <a:r>
                  <a:rPr lang="en-US" b="0" i="0" smtClean="0">
                    <a:latin typeface="Cambria Math"/>
                  </a:rPr>
                  <a:t>𝐴𝑟𝑐 𝐿𝑒𝑛𝑔𝑡ℎ =61.26 𝑚</a:t>
                </a:r>
                <a:endParaRPr lang="en-US" b="0" dirty="0" smtClean="0"/>
              </a:p>
              <a:p>
                <a:r>
                  <a:rPr lang="en-US" b="0" i="0" smtClean="0">
                    <a:latin typeface="Cambria Math"/>
                  </a:rPr>
                  <a:t>61.26 𝑚=270/360⋅2𝜋𝑟</a:t>
                </a:r>
                <a:endParaRPr lang="en-US" b="0" dirty="0" smtClean="0"/>
              </a:p>
              <a:p>
                <a:r>
                  <a:rPr lang="en-US" b="0" i="0" smtClean="0">
                    <a:latin typeface="Cambria Math"/>
                  </a:rPr>
                  <a:t>61.26 𝑚=.75⋅2𝜋𝑟</a:t>
                </a:r>
                <a:endParaRPr lang="en-US" b="0" dirty="0" smtClean="0"/>
              </a:p>
              <a:p>
                <a:r>
                  <a:rPr lang="en-US" b="0" i="0" smtClean="0">
                    <a:latin typeface="Cambria Math"/>
                  </a:rPr>
                  <a:t>81.7 𝑚=2𝜋𝑟=𝐶</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28</a:t>
            </a:fld>
            <a:endParaRPr lang="en-US"/>
          </a:p>
        </p:txBody>
      </p:sp>
    </p:spTree>
    <p:extLst>
      <p:ext uri="{BB962C8B-B14F-4D97-AF65-F5344CB8AC3E}">
        <p14:creationId xmlns:p14="http://schemas.microsoft.com/office/powerpoint/2010/main" val="3020856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two ends make a circle</a:t>
                </a:r>
              </a:p>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=2</m:t>
                      </m:r>
                      <m:r>
                        <a:rPr lang="en-US" b="0" i="1" smtClean="0">
                          <a:latin typeface="Cambria Math"/>
                        </a:rPr>
                        <m:t>𝜋</m:t>
                      </m:r>
                      <m:r>
                        <a:rPr lang="en-US" b="0" i="1" smtClean="0">
                          <a:latin typeface="Cambria Math"/>
                        </a:rPr>
                        <m:t>44.02 </m:t>
                      </m:r>
                      <m:r>
                        <a:rPr lang="en-US" b="0" i="1" smtClean="0">
                          <a:latin typeface="Cambria Math"/>
                        </a:rPr>
                        <m:t>𝑚</m:t>
                      </m:r>
                      <m:r>
                        <a:rPr lang="en-US" b="0" i="1" smtClean="0">
                          <a:latin typeface="Cambria Math"/>
                        </a:rPr>
                        <m:t>=276.59 </m:t>
                      </m:r>
                      <m:r>
                        <a:rPr lang="en-US" b="0" i="1" smtClean="0">
                          <a:latin typeface="Cambria Math"/>
                        </a:rPr>
                        <m:t>𝑚</m:t>
                      </m:r>
                    </m:oMath>
                  </m:oMathPara>
                </a14:m>
                <a:endParaRPr lang="en-US" dirty="0"/>
              </a:p>
              <a:p>
                <a:r>
                  <a:rPr lang="en-US" dirty="0"/>
                  <a:t>Add the two straight stretches</a:t>
                </a:r>
              </a:p>
              <a:p>
                <a:pPr/>
                <a14:m>
                  <m:oMathPara xmlns:m="http://schemas.openxmlformats.org/officeDocument/2006/math">
                    <m:oMathParaPr>
                      <m:jc m:val="centerGroup"/>
                    </m:oMathParaPr>
                    <m:oMath xmlns:m="http://schemas.openxmlformats.org/officeDocument/2006/math">
                      <m:r>
                        <a:rPr lang="en-US" b="0" i="1" smtClean="0">
                          <a:latin typeface="Cambria Math"/>
                        </a:rPr>
                        <m:t>276.59 </m:t>
                      </m:r>
                      <m:r>
                        <a:rPr lang="en-US" b="0" i="1" smtClean="0">
                          <a:latin typeface="Cambria Math"/>
                        </a:rPr>
                        <m:t>𝑚</m:t>
                      </m: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84.39 </m:t>
                          </m:r>
                          <m:r>
                            <a:rPr lang="en-US" b="0" i="1" smtClean="0">
                              <a:latin typeface="Cambria Math"/>
                            </a:rPr>
                            <m:t>𝑚</m:t>
                          </m:r>
                        </m:e>
                      </m:d>
                      <m:r>
                        <a:rPr lang="en-US" b="0" i="1" smtClean="0">
                          <a:latin typeface="Cambria Math"/>
                        </a:rPr>
                        <m:t>=445.4 </m:t>
                      </m:r>
                      <m:r>
                        <a:rPr lang="en-US" b="0" i="1" smtClean="0">
                          <a:latin typeface="Cambria Math"/>
                        </a:rPr>
                        <m:t>𝑚</m:t>
                      </m:r>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The two ends make a circle</a:t>
                </a:r>
              </a:p>
              <a:p>
                <a:r>
                  <a:rPr lang="en-US" b="0" i="0" smtClean="0">
                    <a:latin typeface="Cambria Math"/>
                  </a:rPr>
                  <a:t>𝐶=2𝜋44.02 𝑚=276.59 𝑚</a:t>
                </a:r>
                <a:endParaRPr lang="en-US" dirty="0" smtClean="0"/>
              </a:p>
              <a:p>
                <a:r>
                  <a:rPr lang="en-US" dirty="0" smtClean="0"/>
                  <a:t>Add the two straight stretches</a:t>
                </a:r>
              </a:p>
              <a:p>
                <a:r>
                  <a:rPr lang="en-US" b="0" i="0" smtClean="0">
                    <a:latin typeface="Cambria Math"/>
                  </a:rPr>
                  <a:t>276.59 𝑚+2(84.39 𝑚)=445.4 𝑚</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29</a:t>
            </a:fld>
            <a:endParaRPr lang="en-US"/>
          </a:p>
        </p:txBody>
      </p:sp>
    </p:spTree>
    <p:extLst>
      <p:ext uri="{BB962C8B-B14F-4D97-AF65-F5344CB8AC3E}">
        <p14:creationId xmlns:p14="http://schemas.microsoft.com/office/powerpoint/2010/main" val="45355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a:t>
            </a:fld>
            <a:endParaRPr lang="en-US"/>
          </a:p>
        </p:txBody>
      </p:sp>
    </p:spTree>
    <p:extLst>
      <p:ext uri="{BB962C8B-B14F-4D97-AF65-F5344CB8AC3E}">
        <p14:creationId xmlns:p14="http://schemas.microsoft.com/office/powerpoint/2010/main" val="1048720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30</a:t>
            </a:fld>
            <a:endParaRPr lang="en-US"/>
          </a:p>
        </p:txBody>
      </p:sp>
    </p:spTree>
    <p:extLst>
      <p:ext uri="{BB962C8B-B14F-4D97-AF65-F5344CB8AC3E}">
        <p14:creationId xmlns:p14="http://schemas.microsoft.com/office/powerpoint/2010/main" val="3197216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31</a:t>
            </a:fld>
            <a:endParaRPr lang="en-US"/>
          </a:p>
        </p:txBody>
      </p:sp>
    </p:spTree>
    <p:extLst>
      <p:ext uri="{BB962C8B-B14F-4D97-AF65-F5344CB8AC3E}">
        <p14:creationId xmlns:p14="http://schemas.microsoft.com/office/powerpoint/2010/main" val="701869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14</m:t>
                          </m:r>
                        </m:e>
                        <m:sup>
                          <m:r>
                            <a:rPr lang="en-US" b="0" i="1" smtClean="0">
                              <a:latin typeface="Cambria Math"/>
                            </a:rPr>
                            <m:t>2</m:t>
                          </m:r>
                        </m:sup>
                      </m:sSup>
                      <m:r>
                        <a:rPr lang="en-US" b="0" i="1" smtClean="0">
                          <a:latin typeface="Cambria Math"/>
                        </a:rPr>
                        <m:t>=615.8 </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120</m:t>
                          </m:r>
                        </m:num>
                        <m:den>
                          <m:r>
                            <a:rPr lang="en-US" b="0" i="1" smtClean="0">
                              <a:latin typeface="Cambria Math"/>
                            </a:rPr>
                            <m:t>360</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14</m:t>
                          </m:r>
                        </m:e>
                        <m:sup>
                          <m:r>
                            <a:rPr lang="en-US" b="0" i="1" smtClean="0">
                              <a:latin typeface="Cambria Math"/>
                            </a:rPr>
                            <m:t>2</m:t>
                          </m:r>
                        </m:sup>
                      </m:sSup>
                      <m:r>
                        <a:rPr lang="en-US" b="0" i="1" smtClean="0">
                          <a:latin typeface="Cambria Math"/>
                        </a:rPr>
                        <m:t>=205.3 </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240</m:t>
                          </m:r>
                        </m:num>
                        <m:den>
                          <m:r>
                            <a:rPr lang="en-US" b="0" i="1" smtClean="0">
                              <a:latin typeface="Cambria Math"/>
                            </a:rPr>
                            <m:t>360</m:t>
                          </m:r>
                        </m:den>
                      </m:f>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14</m:t>
                          </m:r>
                        </m:e>
                        <m:sup>
                          <m:r>
                            <a:rPr lang="en-US" b="0" i="1" smtClean="0">
                              <a:latin typeface="Cambria Math"/>
                            </a:rPr>
                            <m:t>2</m:t>
                          </m:r>
                        </m:sup>
                      </m:sSup>
                      <m:r>
                        <a:rPr lang="en-US" b="0" i="1" smtClean="0">
                          <a:latin typeface="Cambria Math"/>
                        </a:rPr>
                        <m:t>=410.5 </m:t>
                      </m:r>
                      <m:r>
                        <a:rPr lang="en-US" b="0" i="1" smtClean="0">
                          <a:latin typeface="Cambria Math"/>
                        </a:rPr>
                        <m:t>𝑓</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𝐴=𝜋〖14〗^2=615.8 𝑓𝑡^2</a:t>
                </a:r>
                <a:endParaRPr lang="en-US" dirty="0" smtClean="0"/>
              </a:p>
              <a:p>
                <a:endParaRPr lang="en-US" dirty="0" smtClean="0"/>
              </a:p>
              <a:p>
                <a:r>
                  <a:rPr lang="en-US" b="0" i="0" smtClean="0">
                    <a:latin typeface="Cambria Math"/>
                  </a:rPr>
                  <a:t>𝐴=120/360 𝜋〖14〗^2=205.3 𝑓𝑡^2</a:t>
                </a:r>
                <a:endParaRPr lang="en-US" b="0" dirty="0" smtClean="0"/>
              </a:p>
              <a:p>
                <a:endParaRPr lang="en-US" dirty="0" smtClean="0"/>
              </a:p>
              <a:p>
                <a:r>
                  <a:rPr lang="en-US" b="0" i="0" smtClean="0">
                    <a:latin typeface="Cambria Math"/>
                  </a:rPr>
                  <a:t>𝐴=240/360 𝜋〖14〗^2=410.5 𝑓𝑡^2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32</a:t>
            </a:fld>
            <a:endParaRPr lang="en-US"/>
          </a:p>
        </p:txBody>
      </p:sp>
    </p:spTree>
    <p:extLst>
      <p:ext uri="{BB962C8B-B14F-4D97-AF65-F5344CB8AC3E}">
        <p14:creationId xmlns:p14="http://schemas.microsoft.com/office/powerpoint/2010/main" val="2026821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Semicircle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𝜋</m:t>
                          </m:r>
                          <m:sSup>
                            <m:sSupPr>
                              <m:ctrlPr>
                                <a:rPr lang="en-US" b="0" i="1" smtClean="0">
                                  <a:latin typeface="Cambria Math" panose="02040503050406030204" pitchFamily="18" charset="0"/>
                                </a:rPr>
                              </m:ctrlPr>
                            </m:sSupPr>
                            <m:e>
                              <m:r>
                                <a:rPr lang="en-US" b="0" i="1" smtClean="0">
                                  <a:latin typeface="Cambria Math"/>
                                </a:rPr>
                                <m:t>3.5</m:t>
                              </m:r>
                            </m:e>
                            <m:sup>
                              <m:r>
                                <a:rPr lang="en-US" b="0" i="1" smtClean="0">
                                  <a:latin typeface="Cambria Math"/>
                                </a:rPr>
                                <m:t>2</m:t>
                              </m:r>
                            </m:sup>
                          </m:sSup>
                        </m:e>
                      </m:d>
                      <m:r>
                        <a:rPr lang="en-US" b="0" i="1" smtClean="0">
                          <a:latin typeface="Cambria Math"/>
                        </a:rPr>
                        <m:t>=19.2423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b="0" dirty="0"/>
              </a:p>
              <a:p>
                <a:r>
                  <a:rPr lang="en-US" dirty="0"/>
                  <a:t>Triangle</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7</m:t>
                          </m:r>
                        </m:e>
                      </m:d>
                      <m:d>
                        <m:dPr>
                          <m:ctrlPr>
                            <a:rPr lang="en-US" b="0" i="1" smtClean="0">
                              <a:latin typeface="Cambria Math" panose="02040503050406030204" pitchFamily="18" charset="0"/>
                            </a:rPr>
                          </m:ctrlPr>
                        </m:dPr>
                        <m:e>
                          <m:r>
                            <a:rPr lang="en-US" b="0" i="1" smtClean="0">
                              <a:latin typeface="Cambria Math"/>
                            </a:rPr>
                            <m:t>7</m:t>
                          </m:r>
                        </m:e>
                      </m:d>
                      <m:r>
                        <a:rPr lang="en-US" b="0" i="1" smtClean="0">
                          <a:latin typeface="Cambria Math"/>
                        </a:rPr>
                        <m:t>=24.5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b="0" dirty="0"/>
              </a:p>
              <a:p>
                <a:r>
                  <a:rPr lang="en-US" dirty="0"/>
                  <a:t>Total</a:t>
                </a:r>
              </a:p>
              <a:p>
                <a:pPr/>
                <a14:m>
                  <m:oMathPara xmlns:m="http://schemas.openxmlformats.org/officeDocument/2006/math">
                    <m:oMathParaPr>
                      <m:jc m:val="centerGroup"/>
                    </m:oMathParaPr>
                    <m:oMath xmlns:m="http://schemas.openxmlformats.org/officeDocument/2006/math">
                      <m:r>
                        <a:rPr lang="en-US" b="0" i="1" smtClean="0">
                          <a:latin typeface="Cambria Math"/>
                        </a:rPr>
                        <m:t>19.2423 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r>
                        <a:rPr lang="en-US" b="0" i="1" smtClean="0">
                          <a:latin typeface="Cambria Math"/>
                        </a:rPr>
                        <m:t>+24.5</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𝑚</m:t>
                          </m:r>
                        </m:e>
                        <m:sup>
                          <m:r>
                            <a:rPr lang="en-US" b="0" i="1" smtClean="0">
                              <a:latin typeface="Cambria Math"/>
                            </a:rPr>
                            <m:t>2</m:t>
                          </m:r>
                        </m:sup>
                      </m:sSup>
                      <m:r>
                        <a:rPr lang="en-US" b="0" i="1" smtClean="0">
                          <a:latin typeface="Cambria Math"/>
                        </a:rPr>
                        <m:t>=43.7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Semicircle</a:t>
                </a:r>
              </a:p>
              <a:p>
                <a:r>
                  <a:rPr lang="en-US" b="0" i="0" smtClean="0">
                    <a:latin typeface="Cambria Math"/>
                  </a:rPr>
                  <a:t>𝐴=1/2 (𝜋〖3.5〗^2 )=19.2423 𝑚^2</a:t>
                </a:r>
                <a:endParaRPr lang="en-US" b="0" dirty="0" smtClean="0"/>
              </a:p>
              <a:p>
                <a:r>
                  <a:rPr lang="en-US" dirty="0" smtClean="0"/>
                  <a:t>Triangle</a:t>
                </a:r>
              </a:p>
              <a:p>
                <a:r>
                  <a:rPr lang="en-US" b="0" i="0" smtClean="0">
                    <a:latin typeface="Cambria Math"/>
                  </a:rPr>
                  <a:t>𝐴=1/2 (7)(7)=24.5 𝑚^2</a:t>
                </a:r>
                <a:endParaRPr lang="en-US" b="0" dirty="0" smtClean="0"/>
              </a:p>
              <a:p>
                <a:r>
                  <a:rPr lang="en-US" dirty="0" smtClean="0"/>
                  <a:t>Total</a:t>
                </a:r>
              </a:p>
              <a:p>
                <a:r>
                  <a:rPr lang="en-US" b="0" i="0" smtClean="0">
                    <a:latin typeface="Cambria Math"/>
                  </a:rPr>
                  <a:t>19.2423 𝑚^2+24.5〖 𝑚〗^2=43.7 𝑚^2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33</a:t>
            </a:fld>
            <a:endParaRPr lang="en-US"/>
          </a:p>
        </p:txBody>
      </p:sp>
    </p:spTree>
    <p:extLst>
      <p:ext uri="{BB962C8B-B14F-4D97-AF65-F5344CB8AC3E}">
        <p14:creationId xmlns:p14="http://schemas.microsoft.com/office/powerpoint/2010/main" val="359878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34</a:t>
            </a:fld>
            <a:endParaRPr lang="en-US"/>
          </a:p>
        </p:txBody>
      </p:sp>
    </p:spTree>
    <p:extLst>
      <p:ext uri="{BB962C8B-B14F-4D97-AF65-F5344CB8AC3E}">
        <p14:creationId xmlns:p14="http://schemas.microsoft.com/office/powerpoint/2010/main" val="1202095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8888-744F-4050-BBCF-883743FC4904}" type="slidenum">
              <a:rPr lang="en-US"/>
              <a:pPr/>
              <a:t>35</a:t>
            </a:fld>
            <a:endParaRPr lang="en-US"/>
          </a:p>
        </p:txBody>
      </p:sp>
      <p:sp>
        <p:nvSpPr>
          <p:cNvPr id="38914" name="Rectangle 2"/>
          <p:cNvSpPr>
            <a:spLocks noGrp="1" noRot="1" noChangeAspect="1" noChangeArrowheads="1" noTextEdit="1"/>
          </p:cNvSpPr>
          <p:nvPr>
            <p:ph type="sldImg"/>
          </p:nvPr>
        </p:nvSpPr>
        <p:spPr>
          <a:xfrm>
            <a:off x="330200" y="696913"/>
            <a:ext cx="6197600" cy="3486150"/>
          </a:xfrm>
          <a:ln/>
        </p:spPr>
      </p:sp>
      <p:sp>
        <p:nvSpPr>
          <p:cNvPr id="38915" name="Rectangle 3"/>
          <p:cNvSpPr>
            <a:spLocks noGrp="1" noChangeArrowheads="1"/>
          </p:cNvSpPr>
          <p:nvPr>
            <p:ph type="body" idx="1"/>
          </p:nvPr>
        </p:nvSpPr>
        <p:spPr/>
        <p:txBody>
          <a:bodyPr/>
          <a:lstStyle/>
          <a:p>
            <a:r>
              <a:rPr lang="en-US" dirty="0"/>
              <a:t>It has 8 sides, I’ll call them </a:t>
            </a:r>
            <a:r>
              <a:rPr lang="en-US" i="1" dirty="0"/>
              <a:t>s</a:t>
            </a:r>
            <a:r>
              <a:rPr lang="en-US" dirty="0"/>
              <a:t>.  </a:t>
            </a:r>
          </a:p>
          <a:p>
            <a:r>
              <a:rPr lang="en-US" dirty="0"/>
              <a:t>If we draw lines connecting opposite vertices, we have 8 identical triangles.  </a:t>
            </a:r>
          </a:p>
          <a:p>
            <a:r>
              <a:rPr lang="en-US" dirty="0"/>
              <a:t>Draw the altitudes from the center of the sign and call it </a:t>
            </a:r>
            <a:r>
              <a:rPr lang="en-US" i="1" dirty="0"/>
              <a:t>a</a:t>
            </a:r>
            <a:r>
              <a:rPr lang="en-US" dirty="0"/>
              <a:t>.  </a:t>
            </a:r>
          </a:p>
          <a:p>
            <a:r>
              <a:rPr lang="en-US" dirty="0"/>
              <a:t>The area of each triangle is ½ </a:t>
            </a:r>
            <a:r>
              <a:rPr lang="en-US" i="1" dirty="0" err="1"/>
              <a:t>sa</a:t>
            </a:r>
            <a:r>
              <a:rPr lang="en-US" dirty="0"/>
              <a:t>.  </a:t>
            </a:r>
          </a:p>
          <a:p>
            <a:r>
              <a:rPr lang="en-US" dirty="0"/>
              <a:t>The area of the sign then is 8(½ </a:t>
            </a:r>
            <a:r>
              <a:rPr lang="en-US" i="1" dirty="0" err="1"/>
              <a:t>sa</a:t>
            </a:r>
            <a:r>
              <a:rPr lang="en-US" dirty="0"/>
              <a:t>).  </a:t>
            </a:r>
          </a:p>
          <a:p>
            <a:r>
              <a:rPr lang="en-US" dirty="0"/>
              <a:t>But the perimeter, </a:t>
            </a:r>
            <a:r>
              <a:rPr lang="en-US" i="1" dirty="0"/>
              <a:t>P</a:t>
            </a:r>
            <a:r>
              <a:rPr lang="en-US" dirty="0"/>
              <a:t>, is 8</a:t>
            </a:r>
            <a:r>
              <a:rPr lang="en-US" i="1" dirty="0"/>
              <a:t>s,</a:t>
            </a:r>
            <a:r>
              <a:rPr lang="en-US" dirty="0"/>
              <a:t> so the Area = ½ </a:t>
            </a:r>
            <a:r>
              <a:rPr lang="en-US" i="1" dirty="0"/>
              <a:t>Pa</a:t>
            </a:r>
            <a:r>
              <a:rPr lang="en-US" dirty="0"/>
              <a:t>. </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36</a:t>
            </a:fld>
            <a:endParaRPr lang="en-US"/>
          </a:p>
        </p:txBody>
      </p:sp>
    </p:spTree>
    <p:extLst>
      <p:ext uri="{BB962C8B-B14F-4D97-AF65-F5344CB8AC3E}">
        <p14:creationId xmlns:p14="http://schemas.microsoft.com/office/powerpoint/2010/main" val="3642673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37</a:t>
            </a:fld>
            <a:endParaRPr lang="en-US"/>
          </a:p>
        </p:txBody>
      </p:sp>
    </p:spTree>
    <p:extLst>
      <p:ext uri="{BB962C8B-B14F-4D97-AF65-F5344CB8AC3E}">
        <p14:creationId xmlns:p14="http://schemas.microsoft.com/office/powerpoint/2010/main" val="1540627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CBCAD-4E04-422A-B8D7-07FE8C49BDF2}" type="slidenum">
              <a:rPr lang="en-US"/>
              <a:pPr/>
              <a:t>38</a:t>
            </a:fld>
            <a:endParaRPr lang="en-US"/>
          </a:p>
        </p:txBody>
      </p:sp>
      <p:sp>
        <p:nvSpPr>
          <p:cNvPr id="41986"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p:txBody>
              <a:bodyPr/>
              <a:lstStyle/>
              <a:p>
                <a:pPr lvl="0"/>
                <a:r>
                  <a:rPr lang="en-US" dirty="0"/>
                  <a:t>Pentagon</a:t>
                </a:r>
              </a:p>
              <a:p>
                <a:pPr marL="171450" lvl="0" indent="-171450">
                  <a:buFont typeface="Arial" pitchFamily="34" charset="0"/>
                  <a:buChar char="•"/>
                </a:pPr>
                <a:r>
                  <a:rPr lang="en-US" dirty="0"/>
                  <a:t>Pythagorean</a:t>
                </a:r>
                <a:r>
                  <a:rPr lang="en-US" baseline="0" dirty="0"/>
                  <a:t> theorem to find side</a:t>
                </a:r>
              </a:p>
              <a:p>
                <a:pPr marL="0" lvl="0" indent="0">
                  <a:buFont typeface="Arial" pitchFamily="34" charset="0"/>
                  <a:buNone/>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6.5</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8</m:t>
                          </m:r>
                        </m:e>
                        <m:sup>
                          <m:r>
                            <a:rPr lang="en-US" b="0" i="1" baseline="0" smtClean="0">
                              <a:latin typeface="Cambria Math"/>
                            </a:rPr>
                            <m:t>2</m:t>
                          </m:r>
                        </m:sup>
                      </m:sSup>
                    </m:oMath>
                  </m:oMathPara>
                </a14:m>
                <a:endParaRPr lang="en-US" b="0" baseline="0" dirty="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42.25+</m:t>
                      </m:r>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=64</m:t>
                      </m:r>
                    </m:oMath>
                  </m:oMathPara>
                </a14:m>
                <a:endParaRPr lang="en-US" b="0" baseline="0" dirty="0"/>
              </a:p>
              <a:p>
                <a:pPr marL="0" lvl="0" indent="0">
                  <a:buFont typeface="Arial" pitchFamily="34" charset="0"/>
                  <a:buNone/>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𝑥</m:t>
                          </m:r>
                        </m:e>
                        <m:sup>
                          <m:r>
                            <a:rPr lang="en-US" b="0" i="1" baseline="0" smtClean="0">
                              <a:latin typeface="Cambria Math"/>
                            </a:rPr>
                            <m:t>2</m:t>
                          </m:r>
                        </m:sup>
                      </m:sSup>
                      <m:r>
                        <a:rPr lang="en-US" b="0" i="1" baseline="0" smtClean="0">
                          <a:latin typeface="Cambria Math"/>
                        </a:rPr>
                        <m:t>=21.75</m:t>
                      </m:r>
                    </m:oMath>
                  </m:oMathPara>
                </a14:m>
                <a:endParaRPr lang="en-US" b="0" baseline="0" dirty="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𝑥</m:t>
                      </m:r>
                      <m:r>
                        <a:rPr lang="en-US" b="0" i="1" baseline="0" smtClean="0">
                          <a:latin typeface="Cambria Math"/>
                        </a:rPr>
                        <m:t>=</m:t>
                      </m:r>
                      <m:f>
                        <m:fPr>
                          <m:ctrlPr>
                            <a:rPr lang="en-US" b="0" i="1" baseline="0" smtClean="0">
                              <a:latin typeface="Cambria Math" panose="02040503050406030204" pitchFamily="18" charset="0"/>
                            </a:rPr>
                          </m:ctrlPr>
                        </m:fPr>
                        <m:num>
                          <m:rad>
                            <m:radPr>
                              <m:degHide m:val="on"/>
                              <m:ctrlPr>
                                <a:rPr lang="en-US" b="0" i="1" baseline="0" smtClean="0">
                                  <a:latin typeface="Cambria Math" panose="02040503050406030204" pitchFamily="18" charset="0"/>
                                </a:rPr>
                              </m:ctrlPr>
                            </m:radPr>
                            <m:deg/>
                            <m:e>
                              <m:r>
                                <a:rPr lang="en-US" b="0" i="1" baseline="0" smtClean="0">
                                  <a:latin typeface="Cambria Math"/>
                                </a:rPr>
                                <m:t>87</m:t>
                              </m:r>
                            </m:e>
                          </m:rad>
                        </m:num>
                        <m:den>
                          <m:r>
                            <a:rPr lang="en-US" b="0" i="1" baseline="0" smtClean="0">
                              <a:latin typeface="Cambria Math"/>
                            </a:rPr>
                            <m:t>2</m:t>
                          </m:r>
                        </m:den>
                      </m:f>
                      <m:r>
                        <a:rPr lang="en-US" b="0" i="1" baseline="0" smtClean="0">
                          <a:latin typeface="Cambria Math"/>
                        </a:rPr>
                        <m:t>=4.6637</m:t>
                      </m:r>
                    </m:oMath>
                  </m:oMathPara>
                </a14:m>
                <a:endParaRPr lang="en-US" b="0" baseline="0" dirty="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𝑠</m:t>
                      </m:r>
                      <m:r>
                        <a:rPr lang="en-US" b="0" i="1" baseline="0" smtClean="0">
                          <a:latin typeface="Cambria Math"/>
                        </a:rPr>
                        <m:t>=2</m:t>
                      </m:r>
                      <m:r>
                        <a:rPr lang="en-US" b="0" i="1" baseline="0" smtClean="0">
                          <a:latin typeface="Cambria Math"/>
                        </a:rPr>
                        <m:t>𝑥</m:t>
                      </m:r>
                      <m:r>
                        <a:rPr lang="en-US" b="0" i="1" baseline="0" smtClean="0">
                          <a:latin typeface="Cambria Math"/>
                        </a:rPr>
                        <m:t>=9.3274</m:t>
                      </m:r>
                    </m:oMath>
                  </m:oMathPara>
                </a14:m>
                <a:endParaRPr lang="en-US" b="0" baseline="0" dirty="0"/>
              </a:p>
              <a:p>
                <a:pPr marL="171450" lvl="0" indent="-171450">
                  <a:buFont typeface="Arial" pitchFamily="34" charset="0"/>
                  <a:buChar char="•"/>
                </a:pPr>
                <a:r>
                  <a:rPr lang="en-US" baseline="0" dirty="0"/>
                  <a:t>Area</a:t>
                </a:r>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9.3274⋅5</m:t>
                          </m:r>
                        </m:e>
                      </m:d>
                      <m:d>
                        <m:dPr>
                          <m:ctrlPr>
                            <a:rPr lang="en-US" b="0" i="1" baseline="0" smtClean="0">
                              <a:latin typeface="Cambria Math" panose="02040503050406030204" pitchFamily="18" charset="0"/>
                            </a:rPr>
                          </m:ctrlPr>
                        </m:dPr>
                        <m:e>
                          <m:r>
                            <a:rPr lang="en-US" b="0" i="1" baseline="0" smtClean="0">
                              <a:latin typeface="Cambria Math"/>
                            </a:rPr>
                            <m:t>6.5</m:t>
                          </m:r>
                        </m:e>
                      </m:d>
                      <m:r>
                        <a:rPr lang="en-US" b="0" i="1" baseline="0" smtClean="0">
                          <a:latin typeface="Cambria Math"/>
                        </a:rPr>
                        <m:t>=151.6</m:t>
                      </m:r>
                    </m:oMath>
                  </m:oMathPara>
                </a14:m>
                <a:endParaRPr lang="en-US" b="0" baseline="0" dirty="0"/>
              </a:p>
            </p:txBody>
          </p:sp>
        </mc:Choice>
        <mc:Fallback xmlns="">
          <p:sp>
            <p:nvSpPr>
              <p:cNvPr id="41987" name="Rectangle 3"/>
              <p:cNvSpPr>
                <a:spLocks noGrp="1" noChangeArrowheads="1"/>
              </p:cNvSpPr>
              <p:nvPr>
                <p:ph type="body" idx="1"/>
              </p:nvPr>
            </p:nvSpPr>
            <p:spPr/>
            <p:txBody>
              <a:bodyPr/>
              <a:lstStyle/>
              <a:p>
                <a:pPr lvl="0"/>
                <a:r>
                  <a:rPr lang="en-US" dirty="0" smtClean="0"/>
                  <a:t>Pentagon</a:t>
                </a:r>
              </a:p>
              <a:p>
                <a:pPr marL="171450" lvl="0" indent="-171450">
                  <a:buFont typeface="Arial" pitchFamily="34" charset="0"/>
                  <a:buChar char="•"/>
                </a:pPr>
                <a:r>
                  <a:rPr lang="en-US" dirty="0" smtClean="0"/>
                  <a:t>Pythagorean</a:t>
                </a:r>
                <a:r>
                  <a:rPr lang="en-US" baseline="0" dirty="0" smtClean="0"/>
                  <a:t> theorem to find side</a:t>
                </a:r>
              </a:p>
              <a:p>
                <a:pPr marL="0" lvl="0" indent="0">
                  <a:buFont typeface="Arial" pitchFamily="34" charset="0"/>
                  <a:buNone/>
                </a:pPr>
                <a:r>
                  <a:rPr lang="en-US" b="0" i="0" baseline="0" smtClean="0">
                    <a:latin typeface="Cambria Math"/>
                  </a:rPr>
                  <a:t>〖6.5〗^2+𝑥^2=8^2</a:t>
                </a:r>
                <a:endParaRPr lang="en-US" b="0" baseline="0" dirty="0" smtClean="0"/>
              </a:p>
              <a:p>
                <a:pPr marL="0" lvl="0" indent="0">
                  <a:buFont typeface="Arial" pitchFamily="34" charset="0"/>
                  <a:buNone/>
                </a:pPr>
                <a:r>
                  <a:rPr lang="en-US" b="0" i="0" baseline="0" smtClean="0">
                    <a:latin typeface="Cambria Math"/>
                  </a:rPr>
                  <a:t>42.25+𝑥^2=64</a:t>
                </a:r>
                <a:endParaRPr lang="en-US" b="0" baseline="0" dirty="0" smtClean="0"/>
              </a:p>
              <a:p>
                <a:pPr marL="0" lvl="0" indent="0">
                  <a:buFont typeface="Arial" pitchFamily="34" charset="0"/>
                  <a:buNone/>
                </a:pPr>
                <a:r>
                  <a:rPr lang="en-US" b="0" i="0" baseline="0" smtClean="0">
                    <a:latin typeface="Cambria Math"/>
                  </a:rPr>
                  <a:t>𝑥^2=21.75</a:t>
                </a:r>
                <a:endParaRPr lang="en-US" b="0" baseline="0" dirty="0" smtClean="0"/>
              </a:p>
              <a:p>
                <a:pPr marL="0" lvl="0" indent="0">
                  <a:buFont typeface="Arial" pitchFamily="34" charset="0"/>
                  <a:buNone/>
                </a:pPr>
                <a:r>
                  <a:rPr lang="en-US" b="0" i="0" baseline="0" smtClean="0">
                    <a:latin typeface="Cambria Math"/>
                  </a:rPr>
                  <a:t>𝑥=√87/2=4.6637</a:t>
                </a:r>
                <a:endParaRPr lang="en-US" b="0" baseline="0" dirty="0" smtClean="0"/>
              </a:p>
              <a:p>
                <a:pPr marL="0" lvl="0" indent="0">
                  <a:buFont typeface="Arial" pitchFamily="34" charset="0"/>
                  <a:buNone/>
                </a:pPr>
                <a:r>
                  <a:rPr lang="en-US" b="0" i="0" baseline="0" smtClean="0">
                    <a:latin typeface="Cambria Math"/>
                  </a:rPr>
                  <a:t>𝑠=2𝑥=9.3274</a:t>
                </a:r>
                <a:endParaRPr lang="en-US" b="0" baseline="0" dirty="0" smtClean="0"/>
              </a:p>
              <a:p>
                <a:pPr marL="171450" lvl="0" indent="-171450">
                  <a:buFont typeface="Arial" pitchFamily="34" charset="0"/>
                  <a:buChar char="•"/>
                </a:pPr>
                <a:r>
                  <a:rPr lang="en-US" baseline="0" dirty="0" smtClean="0"/>
                  <a:t>Area</a:t>
                </a:r>
              </a:p>
              <a:p>
                <a:pPr marL="0" lvl="0" indent="0">
                  <a:buFont typeface="Arial" pitchFamily="34" charset="0"/>
                  <a:buNone/>
                </a:pPr>
                <a:r>
                  <a:rPr lang="en-US" b="0" i="0" baseline="0" smtClean="0">
                    <a:latin typeface="Cambria Math"/>
                  </a:rPr>
                  <a:t>𝐴=1/2 (9.3274⋅5)(6.5)=151.6</a:t>
                </a:r>
                <a:endParaRPr lang="en-US" b="0" baseline="0" dirty="0" smtClean="0"/>
              </a:p>
              <a:p>
                <a:pPr marL="0" lvl="0" indent="0">
                  <a:buFont typeface="Arial" pitchFamily="34" charset="0"/>
                  <a:buNone/>
                </a:pPr>
                <a:endParaRPr lang="en-US" baseline="0" dirty="0" smtClean="0"/>
              </a:p>
              <a:p>
                <a:pPr marL="0" lvl="0" indent="0">
                  <a:buFont typeface="Arial" pitchFamily="34" charset="0"/>
                  <a:buNone/>
                </a:pPr>
                <a:r>
                  <a:rPr lang="en-US" baseline="0" dirty="0" smtClean="0"/>
                  <a:t>Decagon</a:t>
                </a:r>
              </a:p>
              <a:p>
                <a:pPr marL="171450" lvl="0" indent="-171450">
                  <a:buFont typeface="Arial" pitchFamily="34" charset="0"/>
                  <a:buChar char="•"/>
                </a:pPr>
                <a:r>
                  <a:rPr lang="en-US" baseline="0" dirty="0" smtClean="0"/>
                  <a:t>Find ½ central angle</a:t>
                </a:r>
              </a:p>
              <a:p>
                <a:pPr marL="0" lvl="0" indent="0">
                  <a:buFont typeface="Arial" pitchFamily="34" charset="0"/>
                  <a:buNone/>
                </a:pPr>
                <a:r>
                  <a:rPr lang="en-US" b="0" i="0" baseline="0" smtClean="0">
                    <a:latin typeface="Cambria Math"/>
                  </a:rPr>
                  <a:t>1/2 (360/10)=18°</a:t>
                </a:r>
                <a:endParaRPr lang="en-US" b="0" baseline="0" dirty="0" smtClean="0"/>
              </a:p>
              <a:p>
                <a:pPr marL="171450" lvl="0" indent="-171450">
                  <a:buFont typeface="Arial" pitchFamily="34" charset="0"/>
                  <a:buChar char="•"/>
                </a:pPr>
                <a:r>
                  <a:rPr lang="en-US" baseline="0" dirty="0" smtClean="0"/>
                  <a:t>Find apothem</a:t>
                </a:r>
              </a:p>
              <a:p>
                <a:pPr marL="0" lvl="0" indent="0">
                  <a:buFont typeface="Arial" pitchFamily="34" charset="0"/>
                  <a:buNone/>
                </a:pPr>
                <a:r>
                  <a:rPr lang="en-US" b="0" i="0" baseline="0" smtClean="0">
                    <a:latin typeface="Cambria Math"/>
                  </a:rPr>
                  <a:t>tan⁡〖18°〗=3.5/𝑎</a:t>
                </a:r>
                <a:endParaRPr lang="en-US" b="0" baseline="0" dirty="0" smtClean="0"/>
              </a:p>
              <a:p>
                <a:pPr marL="0" lvl="0" indent="0">
                  <a:buFont typeface="Arial" pitchFamily="34" charset="0"/>
                  <a:buNone/>
                </a:pPr>
                <a:r>
                  <a:rPr lang="en-US" b="0" i="0" baseline="0" smtClean="0">
                    <a:latin typeface="Cambria Math"/>
                  </a:rPr>
                  <a:t>𝑎⋅tan⁡〖18°〗=3.5</a:t>
                </a:r>
                <a:endParaRPr lang="en-US" b="0" baseline="0" dirty="0" smtClean="0"/>
              </a:p>
              <a:p>
                <a:pPr marL="0" lvl="0" indent="0">
                  <a:buFont typeface="Arial" pitchFamily="34" charset="0"/>
                  <a:buNone/>
                </a:pPr>
                <a:r>
                  <a:rPr lang="en-US" b="0" i="0" baseline="0" smtClean="0">
                    <a:latin typeface="Cambria Math"/>
                  </a:rPr>
                  <a:t>𝑎=10.7719</a:t>
                </a:r>
                <a:endParaRPr lang="en-US" b="0" baseline="0" dirty="0" smtClean="0"/>
              </a:p>
              <a:p>
                <a:pPr marL="171450" lvl="0" indent="-171450">
                  <a:buFont typeface="Arial" pitchFamily="34" charset="0"/>
                  <a:buChar char="•"/>
                </a:pPr>
                <a:r>
                  <a:rPr lang="en-US" baseline="0" dirty="0" smtClean="0"/>
                  <a:t>Find area</a:t>
                </a:r>
              </a:p>
              <a:p>
                <a:pPr marL="0" lvl="0" indent="0">
                  <a:buFont typeface="Arial" pitchFamily="34" charset="0"/>
                  <a:buNone/>
                </a:pPr>
                <a:r>
                  <a:rPr lang="en-US" b="0" i="0" baseline="0" smtClean="0">
                    <a:latin typeface="Cambria Math"/>
                  </a:rPr>
                  <a:t>𝐴=1/2 (7⋅10)(10.7719)=377.0</a:t>
                </a:r>
                <a:endParaRPr lang="en-US" baseline="0" dirty="0" smtClean="0"/>
              </a:p>
            </p:txBody>
          </p:sp>
        </mc:Fallback>
      </mc:AlternateContent>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CBCAD-4E04-422A-B8D7-07FE8C49BDF2}" type="slidenum">
              <a:rPr lang="en-US"/>
              <a:pPr/>
              <a:t>39</a:t>
            </a:fld>
            <a:endParaRPr lang="en-US"/>
          </a:p>
        </p:txBody>
      </p:sp>
      <p:sp>
        <p:nvSpPr>
          <p:cNvPr id="41986"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p:txBody>
              <a:bodyPr/>
              <a:lstStyle/>
              <a:p>
                <a:pPr marL="0" lvl="0" indent="0">
                  <a:buFont typeface="Arial" pitchFamily="34" charset="0"/>
                  <a:buNone/>
                </a:pPr>
                <a:r>
                  <a:rPr lang="en-US" baseline="0" dirty="0"/>
                  <a:t>Decagon</a:t>
                </a:r>
              </a:p>
              <a:p>
                <a:pPr marL="171450" lvl="0" indent="-171450">
                  <a:buFont typeface="Arial" pitchFamily="34" charset="0"/>
                  <a:buChar char="•"/>
                </a:pPr>
                <a:r>
                  <a:rPr lang="en-US" baseline="0" dirty="0"/>
                  <a:t>Find ½ central angle</a:t>
                </a:r>
              </a:p>
              <a:p>
                <a:pPr marL="0" lvl="0" indent="0">
                  <a:buFont typeface="Arial" pitchFamily="34" charset="0"/>
                  <a:buNone/>
                </a:pPr>
                <a14:m>
                  <m:oMathPara xmlns:m="http://schemas.openxmlformats.org/officeDocument/2006/math">
                    <m:oMathParaPr>
                      <m:jc m:val="centerGroup"/>
                    </m:oMathParaPr>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f>
                            <m:fPr>
                              <m:ctrlPr>
                                <a:rPr lang="en-US" b="0" i="1" baseline="0" smtClean="0">
                                  <a:latin typeface="Cambria Math" panose="02040503050406030204" pitchFamily="18" charset="0"/>
                                </a:rPr>
                              </m:ctrlPr>
                            </m:fPr>
                            <m:num>
                              <m:r>
                                <a:rPr lang="en-US" b="0" i="1" baseline="0" smtClean="0">
                                  <a:latin typeface="Cambria Math"/>
                                </a:rPr>
                                <m:t>360</m:t>
                              </m:r>
                            </m:num>
                            <m:den>
                              <m:r>
                                <a:rPr lang="en-US" b="0" i="1" baseline="0" smtClean="0">
                                  <a:latin typeface="Cambria Math"/>
                                </a:rPr>
                                <m:t>10</m:t>
                              </m:r>
                            </m:den>
                          </m:f>
                        </m:e>
                      </m:d>
                      <m:r>
                        <a:rPr lang="en-US" b="0" i="1" baseline="0" smtClean="0">
                          <a:latin typeface="Cambria Math"/>
                        </a:rPr>
                        <m:t>=18°</m:t>
                      </m:r>
                    </m:oMath>
                  </m:oMathPara>
                </a14:m>
                <a:endParaRPr lang="en-US" b="0" baseline="0" dirty="0"/>
              </a:p>
              <a:p>
                <a:pPr marL="171450" lvl="0" indent="-171450">
                  <a:buFont typeface="Arial" pitchFamily="34" charset="0"/>
                  <a:buChar char="•"/>
                </a:pPr>
                <a:r>
                  <a:rPr lang="en-US" baseline="0" dirty="0"/>
                  <a:t>Find apothem</a:t>
                </a:r>
              </a:p>
              <a:p>
                <a:pPr marL="0" lvl="0"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US" b="0" i="1" baseline="0" smtClean="0">
                              <a:latin typeface="Cambria Math" panose="02040503050406030204" pitchFamily="18" charset="0"/>
                            </a:rPr>
                          </m:ctrlPr>
                        </m:funcPr>
                        <m:fName>
                          <m:r>
                            <m:rPr>
                              <m:sty m:val="p"/>
                            </m:rPr>
                            <a:rPr lang="en-US" b="0" i="0" baseline="0" smtClean="0">
                              <a:latin typeface="Cambria Math"/>
                            </a:rPr>
                            <m:t>tan</m:t>
                          </m:r>
                        </m:fName>
                        <m:e>
                          <m:r>
                            <a:rPr lang="en-US" b="0" i="1" baseline="0" smtClean="0">
                              <a:latin typeface="Cambria Math"/>
                            </a:rPr>
                            <m:t>18°</m:t>
                          </m:r>
                        </m:e>
                      </m:func>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3.5</m:t>
                          </m:r>
                        </m:num>
                        <m:den>
                          <m:r>
                            <a:rPr lang="en-US" b="0" i="1" baseline="0" smtClean="0">
                              <a:latin typeface="Cambria Math"/>
                            </a:rPr>
                            <m:t>𝑎</m:t>
                          </m:r>
                        </m:den>
                      </m:f>
                    </m:oMath>
                  </m:oMathPara>
                </a14:m>
                <a:endParaRPr lang="en-US" b="0" baseline="0" dirty="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𝑎</m:t>
                      </m:r>
                      <m:r>
                        <a:rPr lang="en-US" b="0" i="1" baseline="0" smtClean="0">
                          <a:latin typeface="Cambria Math"/>
                        </a:rPr>
                        <m:t>⋅</m:t>
                      </m:r>
                      <m:func>
                        <m:funcPr>
                          <m:ctrlPr>
                            <a:rPr lang="en-US" b="0" i="1" baseline="0" smtClean="0">
                              <a:latin typeface="Cambria Math" panose="02040503050406030204" pitchFamily="18" charset="0"/>
                            </a:rPr>
                          </m:ctrlPr>
                        </m:funcPr>
                        <m:fName>
                          <m:r>
                            <m:rPr>
                              <m:sty m:val="p"/>
                            </m:rPr>
                            <a:rPr lang="en-US" b="0" i="0" baseline="0" smtClean="0">
                              <a:latin typeface="Cambria Math"/>
                            </a:rPr>
                            <m:t>tan</m:t>
                          </m:r>
                        </m:fName>
                        <m:e>
                          <m:r>
                            <a:rPr lang="en-US" b="0" i="1" baseline="0" smtClean="0">
                              <a:latin typeface="Cambria Math"/>
                            </a:rPr>
                            <m:t>18°</m:t>
                          </m:r>
                        </m:e>
                      </m:func>
                      <m:r>
                        <a:rPr lang="en-US" b="0" i="1" baseline="0" smtClean="0">
                          <a:latin typeface="Cambria Math"/>
                        </a:rPr>
                        <m:t>=3.5</m:t>
                      </m:r>
                    </m:oMath>
                  </m:oMathPara>
                </a14:m>
                <a:endParaRPr lang="en-US" b="0" baseline="0" dirty="0"/>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𝑎</m:t>
                      </m:r>
                      <m:r>
                        <a:rPr lang="en-US" b="0" i="1" baseline="0" smtClean="0">
                          <a:latin typeface="Cambria Math"/>
                        </a:rPr>
                        <m:t>=10.7719</m:t>
                      </m:r>
                    </m:oMath>
                  </m:oMathPara>
                </a14:m>
                <a:endParaRPr lang="en-US" b="0" baseline="0" dirty="0"/>
              </a:p>
              <a:p>
                <a:pPr marL="171450" lvl="0" indent="-171450">
                  <a:buFont typeface="Arial" pitchFamily="34" charset="0"/>
                  <a:buChar char="•"/>
                </a:pPr>
                <a:r>
                  <a:rPr lang="en-US" baseline="0" dirty="0"/>
                  <a:t>Find area</a:t>
                </a:r>
              </a:p>
              <a:p>
                <a:pPr marL="0" lvl="0" indent="0">
                  <a:buFont typeface="Arial" pitchFamily="34" charset="0"/>
                  <a:buNone/>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7⋅10</m:t>
                          </m:r>
                        </m:e>
                      </m:d>
                      <m:d>
                        <m:dPr>
                          <m:ctrlPr>
                            <a:rPr lang="en-US" b="0" i="1" baseline="0" smtClean="0">
                              <a:latin typeface="Cambria Math" panose="02040503050406030204" pitchFamily="18" charset="0"/>
                            </a:rPr>
                          </m:ctrlPr>
                        </m:dPr>
                        <m:e>
                          <m:r>
                            <a:rPr lang="en-US" b="0" i="1" baseline="0" smtClean="0">
                              <a:latin typeface="Cambria Math"/>
                            </a:rPr>
                            <m:t>10.7719</m:t>
                          </m:r>
                        </m:e>
                      </m:d>
                      <m:r>
                        <a:rPr lang="en-US" b="0" i="1" baseline="0" smtClean="0">
                          <a:latin typeface="Cambria Math"/>
                        </a:rPr>
                        <m:t>=377.0</m:t>
                      </m:r>
                    </m:oMath>
                  </m:oMathPara>
                </a14:m>
                <a:endParaRPr lang="en-US" baseline="0" dirty="0"/>
              </a:p>
            </p:txBody>
          </p:sp>
        </mc:Choice>
        <mc:Fallback xmlns="">
          <p:sp>
            <p:nvSpPr>
              <p:cNvPr id="41987" name="Rectangle 3"/>
              <p:cNvSpPr>
                <a:spLocks noGrp="1" noChangeArrowheads="1"/>
              </p:cNvSpPr>
              <p:nvPr>
                <p:ph type="body" idx="1"/>
              </p:nvPr>
            </p:nvSpPr>
            <p:spPr/>
            <p:txBody>
              <a:bodyPr/>
              <a:lstStyle/>
              <a:p>
                <a:pPr lvl="0"/>
                <a:r>
                  <a:rPr lang="en-US" dirty="0" smtClean="0"/>
                  <a:t>Pentagon</a:t>
                </a:r>
              </a:p>
              <a:p>
                <a:pPr marL="171450" lvl="0" indent="-171450">
                  <a:buFont typeface="Arial" pitchFamily="34" charset="0"/>
                  <a:buChar char="•"/>
                </a:pPr>
                <a:r>
                  <a:rPr lang="en-US" dirty="0" smtClean="0"/>
                  <a:t>Pythagorean</a:t>
                </a:r>
                <a:r>
                  <a:rPr lang="en-US" baseline="0" dirty="0" smtClean="0"/>
                  <a:t> theorem to find side</a:t>
                </a:r>
              </a:p>
              <a:p>
                <a:pPr marL="0" lvl="0" indent="0">
                  <a:buFont typeface="Arial" pitchFamily="34" charset="0"/>
                  <a:buNone/>
                </a:pPr>
                <a:r>
                  <a:rPr lang="en-US" b="0" i="0" baseline="0" smtClean="0">
                    <a:latin typeface="Cambria Math"/>
                  </a:rPr>
                  <a:t>〖6.5〗^2+𝑥^2=8^2</a:t>
                </a:r>
                <a:endParaRPr lang="en-US" b="0" baseline="0" dirty="0" smtClean="0"/>
              </a:p>
              <a:p>
                <a:pPr marL="0" lvl="0" indent="0">
                  <a:buFont typeface="Arial" pitchFamily="34" charset="0"/>
                  <a:buNone/>
                </a:pPr>
                <a:r>
                  <a:rPr lang="en-US" b="0" i="0" baseline="0" smtClean="0">
                    <a:latin typeface="Cambria Math"/>
                  </a:rPr>
                  <a:t>42.25+𝑥^2=64</a:t>
                </a:r>
                <a:endParaRPr lang="en-US" b="0" baseline="0" dirty="0" smtClean="0"/>
              </a:p>
              <a:p>
                <a:pPr marL="0" lvl="0" indent="0">
                  <a:buFont typeface="Arial" pitchFamily="34" charset="0"/>
                  <a:buNone/>
                </a:pPr>
                <a:r>
                  <a:rPr lang="en-US" b="0" i="0" baseline="0" smtClean="0">
                    <a:latin typeface="Cambria Math"/>
                  </a:rPr>
                  <a:t>𝑥^2=21.75</a:t>
                </a:r>
                <a:endParaRPr lang="en-US" b="0" baseline="0" dirty="0" smtClean="0"/>
              </a:p>
              <a:p>
                <a:pPr marL="0" lvl="0" indent="0">
                  <a:buFont typeface="Arial" pitchFamily="34" charset="0"/>
                  <a:buNone/>
                </a:pPr>
                <a:r>
                  <a:rPr lang="en-US" b="0" i="0" baseline="0" smtClean="0">
                    <a:latin typeface="Cambria Math"/>
                  </a:rPr>
                  <a:t>𝑥=√87/2=4.6637</a:t>
                </a:r>
                <a:endParaRPr lang="en-US" b="0" baseline="0" dirty="0" smtClean="0"/>
              </a:p>
              <a:p>
                <a:pPr marL="0" lvl="0" indent="0">
                  <a:buFont typeface="Arial" pitchFamily="34" charset="0"/>
                  <a:buNone/>
                </a:pPr>
                <a:r>
                  <a:rPr lang="en-US" b="0" i="0" baseline="0" smtClean="0">
                    <a:latin typeface="Cambria Math"/>
                  </a:rPr>
                  <a:t>𝑠=2𝑥=9.3274</a:t>
                </a:r>
                <a:endParaRPr lang="en-US" b="0" baseline="0" dirty="0" smtClean="0"/>
              </a:p>
              <a:p>
                <a:pPr marL="171450" lvl="0" indent="-171450">
                  <a:buFont typeface="Arial" pitchFamily="34" charset="0"/>
                  <a:buChar char="•"/>
                </a:pPr>
                <a:r>
                  <a:rPr lang="en-US" baseline="0" dirty="0" smtClean="0"/>
                  <a:t>Area</a:t>
                </a:r>
              </a:p>
              <a:p>
                <a:pPr marL="0" lvl="0" indent="0">
                  <a:buFont typeface="Arial" pitchFamily="34" charset="0"/>
                  <a:buNone/>
                </a:pPr>
                <a:r>
                  <a:rPr lang="en-US" b="0" i="0" baseline="0" smtClean="0">
                    <a:latin typeface="Cambria Math"/>
                  </a:rPr>
                  <a:t>𝐴=1/2 (9.3274⋅5)(6.5)=151.6</a:t>
                </a:r>
                <a:endParaRPr lang="en-US" b="0" baseline="0" dirty="0" smtClean="0"/>
              </a:p>
              <a:p>
                <a:pPr marL="0" lvl="0" indent="0">
                  <a:buFont typeface="Arial" pitchFamily="34" charset="0"/>
                  <a:buNone/>
                </a:pPr>
                <a:endParaRPr lang="en-US" baseline="0" dirty="0" smtClean="0"/>
              </a:p>
              <a:p>
                <a:pPr marL="0" lvl="0" indent="0">
                  <a:buFont typeface="Arial" pitchFamily="34" charset="0"/>
                  <a:buNone/>
                </a:pPr>
                <a:r>
                  <a:rPr lang="en-US" baseline="0" dirty="0" smtClean="0"/>
                  <a:t>Decagon</a:t>
                </a:r>
              </a:p>
              <a:p>
                <a:pPr marL="171450" lvl="0" indent="-171450">
                  <a:buFont typeface="Arial" pitchFamily="34" charset="0"/>
                  <a:buChar char="•"/>
                </a:pPr>
                <a:r>
                  <a:rPr lang="en-US" baseline="0" dirty="0" smtClean="0"/>
                  <a:t>Find ½ central angle</a:t>
                </a:r>
              </a:p>
              <a:p>
                <a:pPr marL="0" lvl="0" indent="0">
                  <a:buFont typeface="Arial" pitchFamily="34" charset="0"/>
                  <a:buNone/>
                </a:pPr>
                <a:r>
                  <a:rPr lang="en-US" b="0" i="0" baseline="0" smtClean="0">
                    <a:latin typeface="Cambria Math"/>
                  </a:rPr>
                  <a:t>1/2 (360/10)=18°</a:t>
                </a:r>
                <a:endParaRPr lang="en-US" b="0" baseline="0" dirty="0" smtClean="0"/>
              </a:p>
              <a:p>
                <a:pPr marL="171450" lvl="0" indent="-171450">
                  <a:buFont typeface="Arial" pitchFamily="34" charset="0"/>
                  <a:buChar char="•"/>
                </a:pPr>
                <a:r>
                  <a:rPr lang="en-US" baseline="0" dirty="0" smtClean="0"/>
                  <a:t>Find apothem</a:t>
                </a:r>
              </a:p>
              <a:p>
                <a:pPr marL="0" lvl="0" indent="0">
                  <a:buFont typeface="Arial" pitchFamily="34" charset="0"/>
                  <a:buNone/>
                </a:pPr>
                <a:r>
                  <a:rPr lang="en-US" b="0" i="0" baseline="0" smtClean="0">
                    <a:latin typeface="Cambria Math"/>
                  </a:rPr>
                  <a:t>tan⁡〖18°〗=3.5/𝑎</a:t>
                </a:r>
                <a:endParaRPr lang="en-US" b="0" baseline="0" dirty="0" smtClean="0"/>
              </a:p>
              <a:p>
                <a:pPr marL="0" lvl="0" indent="0">
                  <a:buFont typeface="Arial" pitchFamily="34" charset="0"/>
                  <a:buNone/>
                </a:pPr>
                <a:r>
                  <a:rPr lang="en-US" b="0" i="0" baseline="0" smtClean="0">
                    <a:latin typeface="Cambria Math"/>
                  </a:rPr>
                  <a:t>𝑎⋅tan⁡〖18°〗=3.5</a:t>
                </a:r>
                <a:endParaRPr lang="en-US" b="0" baseline="0" dirty="0" smtClean="0"/>
              </a:p>
              <a:p>
                <a:pPr marL="0" lvl="0" indent="0">
                  <a:buFont typeface="Arial" pitchFamily="34" charset="0"/>
                  <a:buNone/>
                </a:pPr>
                <a:r>
                  <a:rPr lang="en-US" b="0" i="0" baseline="0" smtClean="0">
                    <a:latin typeface="Cambria Math"/>
                  </a:rPr>
                  <a:t>𝑎=10.7719</a:t>
                </a:r>
                <a:endParaRPr lang="en-US" b="0" baseline="0" dirty="0" smtClean="0"/>
              </a:p>
              <a:p>
                <a:pPr marL="171450" lvl="0" indent="-171450">
                  <a:buFont typeface="Arial" pitchFamily="34" charset="0"/>
                  <a:buChar char="•"/>
                </a:pPr>
                <a:r>
                  <a:rPr lang="en-US" baseline="0" dirty="0" smtClean="0"/>
                  <a:t>Find area</a:t>
                </a:r>
              </a:p>
              <a:p>
                <a:pPr marL="0" lvl="0" indent="0">
                  <a:buFont typeface="Arial" pitchFamily="34" charset="0"/>
                  <a:buNone/>
                </a:pPr>
                <a:r>
                  <a:rPr lang="en-US" b="0" i="0" baseline="0" smtClean="0">
                    <a:latin typeface="Cambria Math"/>
                  </a:rPr>
                  <a:t>𝐴=1/2 (7⋅10)(10.7719)=377.0</a:t>
                </a:r>
                <a:endParaRPr lang="en-US" baseline="0" dirty="0" smtClean="0"/>
              </a:p>
            </p:txBody>
          </p:sp>
        </mc:Fallback>
      </mc:AlternateContent>
    </p:spTree>
    <p:extLst>
      <p:ext uri="{BB962C8B-B14F-4D97-AF65-F5344CB8AC3E}">
        <p14:creationId xmlns:p14="http://schemas.microsoft.com/office/powerpoint/2010/main" val="351900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Rectangle can be</a:t>
            </a:r>
            <a:r>
              <a:rPr lang="en-US" baseline="0" dirty="0"/>
              <a:t> divided into b by h unit squares.</a:t>
            </a:r>
          </a:p>
          <a:p>
            <a:endParaRPr lang="en-US" baseline="0" dirty="0"/>
          </a:p>
          <a:p>
            <a:r>
              <a:rPr lang="en-US" baseline="0" dirty="0"/>
              <a:t>Parallelogram can be cut apart and built into a rectangle.</a:t>
            </a:r>
          </a:p>
          <a:p>
            <a:endParaRPr lang="en-US" baseline="0" dirty="0"/>
          </a:p>
          <a:p>
            <a:r>
              <a:rPr lang="en-US" baseline="0" dirty="0"/>
              <a:t>Triangle is ½ a parallelogram.</a:t>
            </a:r>
            <a:endParaRPr lang="en-US" dirty="0"/>
          </a:p>
        </p:txBody>
      </p:sp>
      <p:sp>
        <p:nvSpPr>
          <p:cNvPr id="4" name="Slide Number Placeholder 3"/>
          <p:cNvSpPr>
            <a:spLocks noGrp="1"/>
          </p:cNvSpPr>
          <p:nvPr>
            <p:ph type="sldNum" sz="quarter" idx="10"/>
          </p:nvPr>
        </p:nvSpPr>
        <p:spPr/>
        <p:txBody>
          <a:bodyPr/>
          <a:lstStyle/>
          <a:p>
            <a:fld id="{E3539998-4D53-4332-8429-D9BDA6CF89B7}" type="slidenum">
              <a:rPr lang="en-US" smtClean="0"/>
              <a:t>4</a:t>
            </a:fld>
            <a:endParaRPr lang="en-US"/>
          </a:p>
        </p:txBody>
      </p:sp>
    </p:spTree>
    <p:extLst>
      <p:ext uri="{BB962C8B-B14F-4D97-AF65-F5344CB8AC3E}">
        <p14:creationId xmlns:p14="http://schemas.microsoft.com/office/powerpoint/2010/main" val="518751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D48BB-8618-4656-94FC-5FACD4CA3CE2}" type="slidenum">
              <a:rPr lang="en-US"/>
              <a:pPr/>
              <a:t>40</a:t>
            </a:fld>
            <a:endParaRPr lang="en-US"/>
          </a:p>
        </p:txBody>
      </p:sp>
      <p:sp>
        <p:nvSpPr>
          <p:cNvPr id="44034" name="Rectangle 2"/>
          <p:cNvSpPr>
            <a:spLocks noGrp="1" noRot="1" noChangeAspect="1" noChangeArrowheads="1" noTextEdit="1"/>
          </p:cNvSpPr>
          <p:nvPr>
            <p:ph type="sldImg"/>
          </p:nvPr>
        </p:nvSpPr>
        <p:spPr>
          <a:xfrm>
            <a:off x="330200" y="696913"/>
            <a:ext cx="6197600" cy="3486150"/>
          </a:xfrm>
          <a:ln/>
        </p:spPr>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lstStyle/>
              <a:p>
                <a:pPr lvl="0"/>
                <a:r>
                  <a:rPr lang="en-US" dirty="0"/>
                  <a:t>Hexagon: </a:t>
                </a:r>
              </a:p>
              <a:p>
                <a:pPr lvl="0"/>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𝑠𝑖𝑑𝑒</m:t>
                      </m:r>
                      <m:r>
                        <a:rPr lang="en-US" b="0" i="1" smtClean="0">
                          <a:latin typeface="Cambria Math"/>
                        </a:rPr>
                        <m:t>=6</m:t>
                      </m:r>
                    </m:oMath>
                  </m:oMathPara>
                </a14:m>
                <a:endParaRPr lang="en-US" dirty="0"/>
              </a:p>
              <a:p>
                <a:pPr lvl="0"/>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𝑐𝑒𝑛𝑡𝑟𝑎𝑙</m:t>
                      </m:r>
                      <m:r>
                        <a:rPr lang="en-US" b="0" i="1" smtClean="0">
                          <a:latin typeface="Cambria Math"/>
                        </a:rPr>
                        <m:t> </m:t>
                      </m:r>
                      <m:r>
                        <a:rPr lang="en-US" b="0" i="1" smtClean="0">
                          <a:latin typeface="Cambria Math"/>
                        </a:rPr>
                        <m:t>𝑎𝑛𝑔𝑙𝑒</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6</m:t>
                              </m:r>
                            </m:den>
                          </m:f>
                        </m:e>
                      </m:d>
                      <m:r>
                        <a:rPr lang="en-US" b="0" i="1" smtClean="0">
                          <a:latin typeface="Cambria Math"/>
                        </a:rPr>
                        <m:t>=30</m:t>
                      </m:r>
                    </m:oMath>
                  </m:oMathPara>
                </a14:m>
                <a:endParaRPr lang="en-US" dirty="0"/>
              </a:p>
              <a:p>
                <a:pPr lvl="0"/>
                <a:r>
                  <a:rPr lang="en-US" dirty="0"/>
                  <a:t>Apothem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6</m:t>
                        </m:r>
                      </m:num>
                      <m:den>
                        <m:r>
                          <a:rPr lang="en-US" b="0" i="1" smtClean="0">
                            <a:latin typeface="Cambria Math"/>
                          </a:rPr>
                          <m:t>𝑎</m:t>
                        </m:r>
                      </m:den>
                    </m:f>
                  </m:oMath>
                </a14:m>
                <a:endParaRPr lang="en-US" b="0" dirty="0"/>
              </a:p>
              <a:p>
                <a:pPr lvl="0"/>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30</m:t>
                          </m:r>
                        </m:e>
                      </m:func>
                      <m:r>
                        <a:rPr lang="en-US" b="0" i="1" smtClean="0">
                          <a:latin typeface="Cambria Math"/>
                        </a:rPr>
                        <m:t>=6</m:t>
                      </m:r>
                    </m:oMath>
                  </m:oMathPara>
                </a14:m>
                <a:endParaRPr lang="en-US" b="0" dirty="0"/>
              </a:p>
              <a:p>
                <a:pPr lvl="0"/>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=10.3923</m:t>
                      </m:r>
                    </m:oMath>
                  </m:oMathPara>
                </a14:m>
                <a:endParaRPr lang="en-US" dirty="0"/>
              </a:p>
              <a:p>
                <a:pPr lvl="0"/>
                <a:r>
                  <a:rPr lang="en-US" dirty="0"/>
                  <a:t>Area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12⋅6</m:t>
                        </m:r>
                      </m:e>
                    </m:d>
                    <m:d>
                      <m:dPr>
                        <m:ctrlPr>
                          <a:rPr lang="en-US" b="0" i="1" smtClean="0">
                            <a:latin typeface="Cambria Math" panose="02040503050406030204" pitchFamily="18" charset="0"/>
                          </a:rPr>
                        </m:ctrlPr>
                      </m:dPr>
                      <m:e>
                        <m:r>
                          <a:rPr lang="en-US" b="0" i="1" smtClean="0">
                            <a:latin typeface="Cambria Math"/>
                          </a:rPr>
                          <m:t>10.3923</m:t>
                        </m:r>
                      </m:e>
                    </m:d>
                    <m:r>
                      <a:rPr lang="en-US" b="0" i="1" smtClean="0">
                        <a:latin typeface="Cambria Math"/>
                      </a:rPr>
                      <m:t>=374.1230</m:t>
                    </m:r>
                  </m:oMath>
                </a14:m>
                <a:endParaRPr lang="en-US" dirty="0"/>
              </a:p>
            </p:txBody>
          </p:sp>
        </mc:Choice>
        <mc:Fallback xmlns="">
          <p:sp>
            <p:nvSpPr>
              <p:cNvPr id="44035" name="Rectangle 3"/>
              <p:cNvSpPr>
                <a:spLocks noGrp="1" noChangeArrowheads="1"/>
              </p:cNvSpPr>
              <p:nvPr>
                <p:ph type="body" idx="1"/>
              </p:nvPr>
            </p:nvSpPr>
            <p:spPr/>
            <p:txBody>
              <a:bodyPr/>
              <a:lstStyle/>
              <a:p>
                <a:pPr lvl="0"/>
                <a:r>
                  <a:rPr lang="en-US" dirty="0" smtClean="0"/>
                  <a:t>Find </a:t>
                </a:r>
                <a:r>
                  <a:rPr lang="en-US" dirty="0"/>
                  <a:t>the area of the hexagon and subtract the area of the triangle.</a:t>
                </a:r>
              </a:p>
              <a:p>
                <a:pPr lvl="0"/>
                <a:endParaRPr lang="en-US" dirty="0" smtClean="0"/>
              </a:p>
              <a:p>
                <a:pPr lvl="0"/>
                <a:r>
                  <a:rPr lang="en-US" dirty="0" smtClean="0"/>
                  <a:t>Hexagon</a:t>
                </a:r>
                <a:r>
                  <a:rPr lang="en-US" dirty="0"/>
                  <a:t>: </a:t>
                </a:r>
                <a:endParaRPr lang="en-US" dirty="0" smtClean="0"/>
              </a:p>
              <a:p>
                <a:pPr lvl="0"/>
                <a:r>
                  <a:rPr lang="en-US" b="0" i="0" smtClean="0">
                    <a:latin typeface="Cambria Math"/>
                  </a:rPr>
                  <a:t>1/2 𝑠𝑖𝑑𝑒=6</a:t>
                </a:r>
                <a:endParaRPr lang="en-US" dirty="0" smtClean="0"/>
              </a:p>
              <a:p>
                <a:pPr lvl="0"/>
                <a:r>
                  <a:rPr lang="en-US" b="0" i="0" smtClean="0">
                    <a:latin typeface="Cambria Math"/>
                  </a:rPr>
                  <a:t>1/2 𝑐𝑒𝑛𝑡𝑟𝑎𝑙 𝑎𝑛𝑔𝑙𝑒=1/2 (360/6)=30</a:t>
                </a:r>
                <a:endParaRPr lang="en-US" dirty="0" smtClean="0"/>
              </a:p>
              <a:p>
                <a:pPr lvl="0"/>
                <a:r>
                  <a:rPr lang="en-US" dirty="0" smtClean="0"/>
                  <a:t>Apothem		</a:t>
                </a:r>
                <a:r>
                  <a:rPr lang="en-US" b="0" i="0" smtClean="0">
                    <a:latin typeface="Cambria Math"/>
                  </a:rPr>
                  <a:t>tan⁡30=6/𝑎</a:t>
                </a:r>
                <a:endParaRPr lang="en-US" b="0" dirty="0" smtClean="0"/>
              </a:p>
              <a:p>
                <a:pPr lvl="0"/>
                <a:r>
                  <a:rPr lang="en-US" b="0" i="0" smtClean="0">
                    <a:latin typeface="Cambria Math"/>
                  </a:rPr>
                  <a:t>𝑎⋅tan⁡30=6</a:t>
                </a:r>
                <a:endParaRPr lang="en-US" b="0" dirty="0" smtClean="0"/>
              </a:p>
              <a:p>
                <a:pPr lvl="0"/>
                <a:r>
                  <a:rPr lang="en-US" b="0" i="0" smtClean="0">
                    <a:latin typeface="Cambria Math"/>
                  </a:rPr>
                  <a:t>𝑎=10.3923</a:t>
                </a:r>
                <a:endParaRPr lang="en-US" dirty="0" smtClean="0"/>
              </a:p>
              <a:p>
                <a:pPr lvl="0"/>
                <a:r>
                  <a:rPr lang="en-US" dirty="0" smtClean="0"/>
                  <a:t>Area		</a:t>
                </a:r>
                <a:r>
                  <a:rPr lang="en-US" b="0" i="0" smtClean="0">
                    <a:latin typeface="Cambria Math"/>
                  </a:rPr>
                  <a:t>1/2 (12⋅6)(10.3923)=374.1230</a:t>
                </a:r>
                <a:endParaRPr lang="en-US" dirty="0" smtClean="0"/>
              </a:p>
              <a:p>
                <a:pPr lvl="0"/>
                <a:endParaRPr lang="en-US" dirty="0" smtClean="0"/>
              </a:p>
              <a:p>
                <a:pPr lvl="0"/>
                <a:r>
                  <a:rPr lang="en-US" dirty="0" smtClean="0"/>
                  <a:t>Triangle</a:t>
                </a:r>
                <a:r>
                  <a:rPr lang="en-US" dirty="0"/>
                  <a:t>:  Find the length of the segment from the center to the vertex.  </a:t>
                </a:r>
              </a:p>
              <a:p>
                <a:pPr lvl="0"/>
                <a:r>
                  <a:rPr lang="en-US" b="0" i="0" smtClean="0">
                    <a:latin typeface="Cambria Math"/>
                  </a:rPr>
                  <a:t>sin⁡30=6/𝑟</a:t>
                </a:r>
                <a:endParaRPr lang="en-US" dirty="0" smtClean="0"/>
              </a:p>
              <a:p>
                <a:pPr lvl="0"/>
                <a:r>
                  <a:rPr lang="en-US" b="0" i="0" smtClean="0">
                    <a:latin typeface="Cambria Math"/>
                  </a:rPr>
                  <a:t>𝑟 sin⁡30=6</a:t>
                </a:r>
                <a:endParaRPr lang="en-US" b="0" dirty="0" smtClean="0"/>
              </a:p>
              <a:p>
                <a:pPr lvl="0"/>
                <a:r>
                  <a:rPr lang="en-US" b="0" i="0" smtClean="0">
                    <a:latin typeface="Cambria Math"/>
                  </a:rPr>
                  <a:t>𝑟=12</a:t>
                </a:r>
                <a:endParaRPr lang="en-US" dirty="0" smtClean="0"/>
              </a:p>
              <a:p>
                <a:pPr lvl="0"/>
                <a:r>
                  <a:rPr lang="en-US" dirty="0" smtClean="0"/>
                  <a:t>Apothem 		</a:t>
                </a:r>
                <a:r>
                  <a:rPr lang="en-US" b="0" i="0" smtClean="0">
                    <a:latin typeface="Cambria Math"/>
                  </a:rPr>
                  <a:t>sin⁡30=𝑎_Δ/12</a:t>
                </a:r>
                <a:endParaRPr lang="en-US" b="0" dirty="0" smtClean="0"/>
              </a:p>
              <a:p>
                <a:pPr lvl="0"/>
                <a:r>
                  <a:rPr lang="en-US" b="0" i="0" smtClean="0">
                    <a:latin typeface="Cambria Math"/>
                  </a:rPr>
                  <a:t>𝑎_Δ=6</a:t>
                </a:r>
                <a:endParaRPr lang="en-US" dirty="0" smtClean="0"/>
              </a:p>
              <a:p>
                <a:pPr lvl="0"/>
                <a:r>
                  <a:rPr lang="en-US" dirty="0" smtClean="0"/>
                  <a:t>Side		</a:t>
                </a:r>
                <a:r>
                  <a:rPr lang="en-US" b="0" i="0" smtClean="0">
                    <a:latin typeface="Cambria Math"/>
                  </a:rPr>
                  <a:t>cos⁡30=𝑥/12</a:t>
                </a:r>
                <a:endParaRPr lang="en-US" b="0" dirty="0" smtClean="0"/>
              </a:p>
              <a:p>
                <a:pPr lvl="0"/>
                <a:r>
                  <a:rPr lang="en-US" b="0" i="0" smtClean="0">
                    <a:latin typeface="Cambria Math"/>
                  </a:rPr>
                  <a:t>𝑥=10.3923</a:t>
                </a:r>
                <a:endParaRPr lang="en-US" b="0" dirty="0" smtClean="0"/>
              </a:p>
              <a:p>
                <a:pPr lvl="0"/>
                <a:r>
                  <a:rPr lang="en-US" b="0" i="0" smtClean="0">
                    <a:latin typeface="Cambria Math"/>
                  </a:rPr>
                  <a:t>𝑠=20.7846</a:t>
                </a:r>
                <a:endParaRPr lang="en-US" dirty="0" smtClean="0"/>
              </a:p>
              <a:p>
                <a:pPr lvl="0"/>
                <a:r>
                  <a:rPr lang="en-US" dirty="0" smtClean="0"/>
                  <a:t>Area		</a:t>
                </a:r>
                <a:r>
                  <a:rPr lang="en-US" b="0" i="0" smtClean="0">
                    <a:latin typeface="Cambria Math"/>
                  </a:rPr>
                  <a:t>𝐴=1/2 (20.7846⋅3)(6)=187.0615</a:t>
                </a:r>
                <a:endParaRPr lang="en-US" dirty="0" smtClean="0"/>
              </a:p>
              <a:p>
                <a:pPr lvl="0"/>
                <a:endParaRPr lang="en-US" dirty="0" smtClean="0"/>
              </a:p>
              <a:p>
                <a:pPr lvl="0"/>
                <a:r>
                  <a:rPr lang="en-US" dirty="0" smtClean="0"/>
                  <a:t>Subtract </a:t>
                </a:r>
                <a:r>
                  <a:rPr lang="en-US" dirty="0"/>
                  <a:t>the areas </a:t>
                </a:r>
                <a:r>
                  <a:rPr lang="en-US" dirty="0">
                    <a:sym typeface="Wingdings" pitchFamily="2" charset="2"/>
                  </a:rPr>
                  <a:t></a:t>
                </a:r>
                <a:r>
                  <a:rPr lang="en-US" dirty="0"/>
                  <a:t> </a:t>
                </a:r>
                <a:r>
                  <a:rPr lang="en-US" dirty="0" smtClean="0"/>
                  <a:t>374.12 </a:t>
                </a:r>
                <a:r>
                  <a:rPr lang="en-US" dirty="0"/>
                  <a:t>– </a:t>
                </a:r>
                <a:r>
                  <a:rPr lang="en-US" dirty="0" smtClean="0"/>
                  <a:t>187.06 </a:t>
                </a:r>
                <a:r>
                  <a:rPr lang="en-US" dirty="0"/>
                  <a:t>= </a:t>
                </a:r>
                <a:r>
                  <a:rPr lang="en-US" dirty="0" smtClean="0"/>
                  <a:t>187.06</a:t>
                </a:r>
                <a:endParaRPr lang="en-US" dirty="0"/>
              </a:p>
            </p:txBody>
          </p:sp>
        </mc:Fallback>
      </mc:AlternateContent>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41</a:t>
            </a:fld>
            <a:endParaRPr lang="en-US"/>
          </a:p>
        </p:txBody>
      </p:sp>
    </p:spTree>
    <p:extLst>
      <p:ext uri="{BB962C8B-B14F-4D97-AF65-F5344CB8AC3E}">
        <p14:creationId xmlns:p14="http://schemas.microsoft.com/office/powerpoint/2010/main" val="240005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42</a:t>
            </a:fld>
            <a:endParaRPr lang="en-US"/>
          </a:p>
        </p:txBody>
      </p:sp>
    </p:spTree>
    <p:extLst>
      <p:ext uri="{BB962C8B-B14F-4D97-AF65-F5344CB8AC3E}">
        <p14:creationId xmlns:p14="http://schemas.microsoft.com/office/powerpoint/2010/main" val="3416025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43</a:t>
            </a:fld>
            <a:endParaRPr lang="en-US"/>
          </a:p>
        </p:txBody>
      </p:sp>
    </p:spTree>
    <p:extLst>
      <p:ext uri="{BB962C8B-B14F-4D97-AF65-F5344CB8AC3E}">
        <p14:creationId xmlns:p14="http://schemas.microsoft.com/office/powerpoint/2010/main" val="4021678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44</a:t>
            </a:fld>
            <a:endParaRPr lang="en-US"/>
          </a:p>
        </p:txBody>
      </p:sp>
    </p:spTree>
    <p:extLst>
      <p:ext uri="{BB962C8B-B14F-4D97-AF65-F5344CB8AC3E}">
        <p14:creationId xmlns:p14="http://schemas.microsoft.com/office/powerpoint/2010/main" val="133852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2EC58-655A-4AE7-AA66-76D4929DCED6}" type="slidenum">
              <a:rPr lang="en-US"/>
              <a:pPr/>
              <a:t>45</a:t>
            </a:fld>
            <a:endParaRPr lang="en-US"/>
          </a:p>
        </p:txBody>
      </p:sp>
      <p:sp>
        <p:nvSpPr>
          <p:cNvPr id="53250" name="Rectangle 2"/>
          <p:cNvSpPr>
            <a:spLocks noGrp="1" noRot="1" noChangeAspect="1" noChangeArrowheads="1" noTextEdit="1"/>
          </p:cNvSpPr>
          <p:nvPr>
            <p:ph type="sldImg"/>
          </p:nvPr>
        </p:nvSpPr>
        <p:spPr>
          <a:xfrm>
            <a:off x="330200" y="696913"/>
            <a:ext cx="6197600" cy="3486150"/>
          </a:xfrm>
          <a:ln/>
        </p:spPr>
      </p:sp>
      <p:sp>
        <p:nvSpPr>
          <p:cNvPr id="53251" name="Rectangle 3"/>
          <p:cNvSpPr>
            <a:spLocks noGrp="1" noChangeArrowheads="1"/>
          </p:cNvSpPr>
          <p:nvPr>
            <p:ph type="body" idx="1"/>
          </p:nvPr>
        </p:nvSpPr>
        <p:spPr/>
        <p:txBody>
          <a:bodyPr/>
          <a:lstStyle/>
          <a:p>
            <a:pPr lvl="0"/>
            <a:r>
              <a:rPr lang="en-US" dirty="0"/>
              <a:t>Area of A = </a:t>
            </a:r>
            <a:r>
              <a:rPr lang="en-US" dirty="0">
                <a:sym typeface="Symbol" pitchFamily="18" charset="2"/>
              </a:rPr>
              <a:t></a:t>
            </a:r>
            <a:r>
              <a:rPr lang="en-US" dirty="0"/>
              <a:t>2</a:t>
            </a:r>
            <a:r>
              <a:rPr lang="en-US" baseline="30000" dirty="0"/>
              <a:t>2</a:t>
            </a:r>
            <a:r>
              <a:rPr lang="en-US" dirty="0"/>
              <a:t> = 12.566</a:t>
            </a:r>
          </a:p>
          <a:p>
            <a:pPr lvl="0"/>
            <a:r>
              <a:rPr lang="en-US" dirty="0"/>
              <a:t>Area of B = </a:t>
            </a:r>
            <a:r>
              <a:rPr lang="en-US" dirty="0">
                <a:sym typeface="Symbol" pitchFamily="18" charset="2"/>
              </a:rPr>
              <a:t></a:t>
            </a:r>
            <a:r>
              <a:rPr lang="en-US" dirty="0"/>
              <a:t>5</a:t>
            </a:r>
            <a:r>
              <a:rPr lang="en-US" baseline="30000" dirty="0"/>
              <a:t>2</a:t>
            </a:r>
            <a:r>
              <a:rPr lang="en-US" dirty="0"/>
              <a:t> – 12.566 = 65.974</a:t>
            </a:r>
          </a:p>
          <a:p>
            <a:pPr lvl="0"/>
            <a:r>
              <a:rPr lang="en-US" dirty="0"/>
              <a:t>Area of C = </a:t>
            </a:r>
            <a:r>
              <a:rPr lang="en-US" dirty="0">
                <a:sym typeface="Symbol" pitchFamily="18" charset="2"/>
              </a:rPr>
              <a:t></a:t>
            </a:r>
            <a:r>
              <a:rPr lang="en-US" dirty="0"/>
              <a:t>10</a:t>
            </a:r>
            <a:r>
              <a:rPr lang="en-US" baseline="30000" dirty="0"/>
              <a:t>2</a:t>
            </a:r>
            <a:r>
              <a:rPr lang="en-US" dirty="0"/>
              <a:t> – </a:t>
            </a:r>
            <a:r>
              <a:rPr lang="en-US" dirty="0">
                <a:sym typeface="Symbol" pitchFamily="18" charset="2"/>
              </a:rPr>
              <a:t></a:t>
            </a:r>
            <a:r>
              <a:rPr lang="en-US" dirty="0"/>
              <a:t>52 = 235.619</a:t>
            </a:r>
          </a:p>
          <a:p>
            <a:pPr lvl="0"/>
            <a:r>
              <a:rPr lang="en-US" dirty="0"/>
              <a:t>Area of Board = </a:t>
            </a:r>
            <a:r>
              <a:rPr lang="en-US" dirty="0">
                <a:sym typeface="Symbol" pitchFamily="18" charset="2"/>
              </a:rPr>
              <a:t></a:t>
            </a:r>
            <a:r>
              <a:rPr lang="en-US" dirty="0"/>
              <a:t>10</a:t>
            </a:r>
            <a:r>
              <a:rPr lang="en-US" baseline="30000" dirty="0"/>
              <a:t>2</a:t>
            </a:r>
            <a:r>
              <a:rPr lang="en-US" dirty="0"/>
              <a:t> = 314.159</a:t>
            </a:r>
          </a:p>
          <a:p>
            <a:pPr lvl="0"/>
            <a:r>
              <a:rPr lang="en-US" dirty="0"/>
              <a:t>P(A) = 12.566/314.159 = .040 = 4%</a:t>
            </a:r>
          </a:p>
          <a:p>
            <a:pPr lvl="0"/>
            <a:r>
              <a:rPr lang="en-US" dirty="0"/>
              <a:t>P(B) = 65.974/314.159 = .21 = 21%</a:t>
            </a:r>
          </a:p>
          <a:p>
            <a:pPr lvl="0"/>
            <a:r>
              <a:rPr lang="en-US" dirty="0"/>
              <a:t>P(C) = 235.619/314.159 = .75 = 75%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46</a:t>
            </a:fld>
            <a:endParaRPr lang="en-US"/>
          </a:p>
        </p:txBody>
      </p:sp>
    </p:spTree>
    <p:extLst>
      <p:ext uri="{BB962C8B-B14F-4D97-AF65-F5344CB8AC3E}">
        <p14:creationId xmlns:p14="http://schemas.microsoft.com/office/powerpoint/2010/main" val="20482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dirty="0" smtClean="0">
                          <a:latin typeface="Cambria Math"/>
                        </a:rPr>
                        <m:t>P</m:t>
                      </m:r>
                      <m:r>
                        <a:rPr lang="en-US" dirty="0" smtClean="0">
                          <a:latin typeface="Cambria Math"/>
                        </a:rPr>
                        <m:t>=17+10</m:t>
                      </m:r>
                      <m:r>
                        <a:rPr lang="en-US" baseline="0" dirty="0" smtClean="0">
                          <a:latin typeface="Cambria Math"/>
                        </a:rPr>
                        <m:t>+21=48</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21</m:t>
                          </m:r>
                        </m:e>
                      </m:d>
                      <m:d>
                        <m:dPr>
                          <m:ctrlPr>
                            <a:rPr lang="en-US" b="0" i="1" baseline="0" smtClean="0">
                              <a:latin typeface="Cambria Math" panose="02040503050406030204" pitchFamily="18" charset="0"/>
                            </a:rPr>
                          </m:ctrlPr>
                        </m:dPr>
                        <m:e>
                          <m:r>
                            <a:rPr lang="en-US" b="0" i="1" baseline="0" smtClean="0">
                              <a:latin typeface="Cambria Math"/>
                            </a:rPr>
                            <m:t>8</m:t>
                          </m:r>
                        </m:e>
                      </m:d>
                      <m:r>
                        <a:rPr lang="en-US" b="0" i="1" baseline="0" smtClean="0">
                          <a:latin typeface="Cambria Math"/>
                        </a:rPr>
                        <m:t>=84</m:t>
                      </m:r>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𝑃</m:t>
                      </m:r>
                      <m:r>
                        <a:rPr lang="en-US" b="0" i="1" baseline="0" smtClean="0">
                          <a:latin typeface="Cambria Math"/>
                        </a:rPr>
                        <m:t>=20+30+20+30=100</m:t>
                      </m:r>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=30</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17</m:t>
                          </m:r>
                        </m:e>
                      </m:d>
                      <m:r>
                        <a:rPr lang="en-US" b="0" i="1" baseline="0" smtClean="0">
                          <a:latin typeface="Cambria Math"/>
                        </a:rPr>
                        <m:t>=</m:t>
                      </m:r>
                      <m:r>
                        <a:rPr lang="en-US" b="0" i="1" baseline="0" smtClean="0">
                          <a:latin typeface="Cambria Math" panose="02040503050406030204" pitchFamily="18" charset="0"/>
                        </a:rPr>
                        <m:t>51</m:t>
                      </m:r>
                      <m:r>
                        <a:rPr lang="en-US" b="0" i="1" baseline="0" smtClean="0">
                          <a:latin typeface="Cambria Math"/>
                        </a:rPr>
                        <m:t>0</m:t>
                      </m:r>
                    </m:oMath>
                  </m:oMathPara>
                </a14:m>
                <a:endParaRPr lang="en-US" b="0" baseline="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P</a:t>
                </a:r>
                <a:r>
                  <a:rPr lang="en-US" i="0" dirty="0" smtClean="0">
                    <a:latin typeface="Cambria Math"/>
                  </a:rPr>
                  <a:t>=17+10</a:t>
                </a:r>
                <a:r>
                  <a:rPr lang="en-US" i="0" baseline="0" dirty="0" smtClean="0">
                    <a:latin typeface="Cambria Math"/>
                  </a:rPr>
                  <a:t>+21=48</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𝐴=1/2 (21)(8)=84</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𝑃=20+30+20+30=100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𝐴=30(20)=600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𝑎^2+𝑏^2=𝑐^2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5^2+𝑏^2=〖13〗^2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25+𝑏^2=169</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𝑏^2=144</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𝑏=12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𝑃=5+12+13=30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𝐴=1/2 (5)(12)=30</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5</a:t>
            </a:fld>
            <a:endParaRPr lang="en-US"/>
          </a:p>
        </p:txBody>
      </p:sp>
    </p:spTree>
    <p:extLst>
      <p:ext uri="{BB962C8B-B14F-4D97-AF65-F5344CB8AC3E}">
        <p14:creationId xmlns:p14="http://schemas.microsoft.com/office/powerpoint/2010/main" val="310954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𝑎</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𝑐</m:t>
                          </m:r>
                        </m:e>
                        <m:sup>
                          <m:r>
                            <a:rPr lang="en-US" b="0" i="1" baseline="0" smtClean="0">
                              <a:latin typeface="Cambria Math"/>
                            </a:rPr>
                            <m:t>2</m:t>
                          </m:r>
                        </m:sup>
                      </m:sSup>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5</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m:t>
                      </m:r>
                      <m:sSup>
                        <m:sSupPr>
                          <m:ctrlPr>
                            <a:rPr lang="en-US" b="0" i="1" baseline="0" smtClean="0">
                              <a:latin typeface="Cambria Math" panose="02040503050406030204" pitchFamily="18" charset="0"/>
                            </a:rPr>
                          </m:ctrlPr>
                        </m:sSupPr>
                        <m:e>
                          <m:r>
                            <a:rPr lang="en-US" b="0" i="1" baseline="0" smtClean="0">
                              <a:latin typeface="Cambria Math"/>
                            </a:rPr>
                            <m:t>13</m:t>
                          </m:r>
                        </m:e>
                        <m:sup>
                          <m:r>
                            <a:rPr lang="en-US" b="0" i="1" baseline="0" smtClean="0">
                              <a:latin typeface="Cambria Math"/>
                            </a:rPr>
                            <m:t>2</m:t>
                          </m:r>
                        </m:sup>
                      </m:sSup>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25+</m:t>
                      </m:r>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=169</m:t>
                      </m:r>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a:rPr>
                            <m:t>𝑏</m:t>
                          </m:r>
                        </m:e>
                        <m:sup>
                          <m:r>
                            <a:rPr lang="en-US" b="0" i="1" baseline="0" smtClean="0">
                              <a:latin typeface="Cambria Math"/>
                            </a:rPr>
                            <m:t>2</m:t>
                          </m:r>
                        </m:sup>
                      </m:sSup>
                      <m:r>
                        <a:rPr lang="en-US" b="0" i="1" baseline="0" smtClean="0">
                          <a:latin typeface="Cambria Math"/>
                        </a:rPr>
                        <m:t>=144</m:t>
                      </m:r>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𝑏</m:t>
                      </m:r>
                      <m:r>
                        <a:rPr lang="en-US" b="0" i="1" baseline="0" smtClean="0">
                          <a:latin typeface="Cambria Math"/>
                        </a:rPr>
                        <m:t>=12</m:t>
                      </m:r>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𝑃</m:t>
                      </m:r>
                      <m:r>
                        <a:rPr lang="en-US" b="0" i="1" baseline="0" smtClean="0">
                          <a:latin typeface="Cambria Math"/>
                        </a:rPr>
                        <m:t>=5+12+13=30</m:t>
                      </m:r>
                    </m:oMath>
                  </m:oMathPara>
                </a14:m>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baseline="0" smtClean="0">
                          <a:latin typeface="Cambria Math"/>
                        </a:rPr>
                        <m:t>𝐴</m:t>
                      </m:r>
                      <m:r>
                        <a:rPr lang="en-US" b="0" i="1" baseline="0" smtClean="0">
                          <a:latin typeface="Cambria Math"/>
                        </a:rPr>
                        <m:t>=</m:t>
                      </m:r>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2</m:t>
                          </m:r>
                        </m:den>
                      </m:f>
                      <m:d>
                        <m:dPr>
                          <m:ctrlPr>
                            <a:rPr lang="en-US" b="0" i="1" baseline="0" smtClean="0">
                              <a:latin typeface="Cambria Math" panose="02040503050406030204" pitchFamily="18" charset="0"/>
                            </a:rPr>
                          </m:ctrlPr>
                        </m:dPr>
                        <m:e>
                          <m:r>
                            <a:rPr lang="en-US" b="0" i="1" baseline="0" smtClean="0">
                              <a:latin typeface="Cambria Math"/>
                            </a:rPr>
                            <m:t>5</m:t>
                          </m:r>
                        </m:e>
                      </m:d>
                      <m:d>
                        <m:dPr>
                          <m:ctrlPr>
                            <a:rPr lang="en-US" b="0" i="1" baseline="0" smtClean="0">
                              <a:latin typeface="Cambria Math" panose="02040503050406030204" pitchFamily="18" charset="0"/>
                            </a:rPr>
                          </m:ctrlPr>
                        </m:dPr>
                        <m:e>
                          <m:r>
                            <a:rPr lang="en-US" b="0" i="1" baseline="0" smtClean="0">
                              <a:latin typeface="Cambria Math"/>
                            </a:rPr>
                            <m:t>12</m:t>
                          </m:r>
                        </m:e>
                      </m:d>
                      <m:r>
                        <a:rPr lang="en-US" b="0" i="1" baseline="0" smtClean="0">
                          <a:latin typeface="Cambria Math"/>
                        </a:rPr>
                        <m:t>=30</m:t>
                      </m:r>
                    </m:oMath>
                  </m:oMathPara>
                </a14:m>
                <a:endParaRPr lang="en-US" baseline="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P</a:t>
                </a:r>
                <a:r>
                  <a:rPr lang="en-US" i="0" dirty="0" smtClean="0">
                    <a:latin typeface="Cambria Math"/>
                  </a:rPr>
                  <a:t>=17+10</a:t>
                </a:r>
                <a:r>
                  <a:rPr lang="en-US" i="0" baseline="0" dirty="0" smtClean="0">
                    <a:latin typeface="Cambria Math"/>
                  </a:rPr>
                  <a:t>+21=48</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𝐴=1/2 (21)(8)=84</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𝑃=20+30+20+30=100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𝐴=30(20)=600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𝑎^2+𝑏^2=𝑐^2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5^2+𝑏^2=〖13〗^2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25+𝑏^2=169</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𝑏^2=144</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𝑏=12</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𝑃=5+12+13=30</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latin typeface="Cambria Math"/>
                  </a:rPr>
                  <a:t>𝐴=1/2 (5)(12)=30</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6</a:t>
            </a:fld>
            <a:endParaRPr lang="en-US"/>
          </a:p>
        </p:txBody>
      </p:sp>
    </p:spTree>
    <p:extLst>
      <p:ext uri="{BB962C8B-B14F-4D97-AF65-F5344CB8AC3E}">
        <p14:creationId xmlns:p14="http://schemas.microsoft.com/office/powerpoint/2010/main" val="249062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𝑏h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153=</m:t>
                      </m:r>
                      <m:r>
                        <a:rPr lang="en-US" b="0" i="1" smtClean="0">
                          <a:latin typeface="Cambria Math"/>
                        </a:rPr>
                        <m:t>𝑏</m:t>
                      </m:r>
                      <m:r>
                        <a:rPr lang="en-US" b="0" i="1" smtClean="0">
                          <a:latin typeface="Cambria Math"/>
                        </a:rPr>
                        <m:t>17</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a:rPr>
                        <m:t>=9</m:t>
                      </m:r>
                    </m:oMath>
                  </m:oMathPara>
                </a14:m>
                <a:endParaRPr lang="en-US" b="0" dirty="0"/>
              </a:p>
              <a:p>
                <a:endParaRPr lang="en-US" dirty="0"/>
              </a:p>
              <a:p>
                <a:r>
                  <a:rPr lang="en-US" dirty="0"/>
                  <a:t>Length of right rectangle</a:t>
                </a:r>
                <a:r>
                  <a:rPr lang="en-US" baseline="0" dirty="0"/>
                  <a:t> is 6</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=7</m:t>
                      </m:r>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+3</m:t>
                      </m:r>
                      <m:d>
                        <m:dPr>
                          <m:ctrlPr>
                            <a:rPr lang="en-US" b="0" i="1" smtClean="0">
                              <a:latin typeface="Cambria Math" panose="02040503050406030204" pitchFamily="18" charset="0"/>
                            </a:rPr>
                          </m:ctrlPr>
                        </m:dPr>
                        <m:e>
                          <m:r>
                            <a:rPr lang="en-US" b="0" i="1" smtClean="0">
                              <a:latin typeface="Cambria Math"/>
                            </a:rPr>
                            <m:t>6</m:t>
                          </m:r>
                        </m:e>
                      </m:d>
                      <m:r>
                        <a:rPr lang="en-US" b="0" i="1" smtClean="0">
                          <a:latin typeface="Cambria Math"/>
                        </a:rPr>
                        <m:t>=60</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𝐴=𝑏ℎ</a:t>
                </a:r>
                <a:endParaRPr lang="en-US" b="0" dirty="0" smtClean="0"/>
              </a:p>
              <a:p>
                <a:r>
                  <a:rPr lang="en-US" b="0" i="0" smtClean="0">
                    <a:latin typeface="Cambria Math"/>
                  </a:rPr>
                  <a:t>153=𝑏17</a:t>
                </a:r>
                <a:endParaRPr lang="en-US" b="0" dirty="0" smtClean="0"/>
              </a:p>
              <a:p>
                <a:r>
                  <a:rPr lang="en-US" b="0" i="0" smtClean="0">
                    <a:latin typeface="Cambria Math"/>
                  </a:rPr>
                  <a:t>𝑏=9</a:t>
                </a:r>
                <a:endParaRPr lang="en-US" b="0" dirty="0" smtClean="0"/>
              </a:p>
              <a:p>
                <a:endParaRPr lang="en-US" dirty="0" smtClean="0"/>
              </a:p>
              <a:p>
                <a:r>
                  <a:rPr lang="en-US" dirty="0" smtClean="0"/>
                  <a:t>Length of right rectangle</a:t>
                </a:r>
                <a:r>
                  <a:rPr lang="en-US" baseline="0" dirty="0" smtClean="0"/>
                  <a:t> is 6</a:t>
                </a:r>
              </a:p>
              <a:p>
                <a:r>
                  <a:rPr lang="en-US" b="0" i="0" smtClean="0">
                    <a:latin typeface="Cambria Math"/>
                  </a:rPr>
                  <a:t>𝐴=7(6)+3(6)=60</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7</a:t>
            </a:fld>
            <a:endParaRPr lang="en-US"/>
          </a:p>
        </p:txBody>
      </p:sp>
    </p:spTree>
    <p:extLst>
      <p:ext uri="{BB962C8B-B14F-4D97-AF65-F5344CB8AC3E}">
        <p14:creationId xmlns:p14="http://schemas.microsoft.com/office/powerpoint/2010/main" val="339175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539998-4D53-4332-8429-D9BDA6CF89B7}" type="slidenum">
              <a:rPr lang="en-US" smtClean="0"/>
              <a:t>8</a:t>
            </a:fld>
            <a:endParaRPr lang="en-US"/>
          </a:p>
        </p:txBody>
      </p:sp>
    </p:spTree>
    <p:extLst>
      <p:ext uri="{BB962C8B-B14F-4D97-AF65-F5344CB8AC3E}">
        <p14:creationId xmlns:p14="http://schemas.microsoft.com/office/powerpoint/2010/main" val="229325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Trapezoid</a:t>
                </a:r>
                <a:r>
                  <a:rPr lang="en-US" baseline="0" dirty="0"/>
                  <a:t> is a triangle + parallelogram</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m:t>
                      </m:r>
                      <m:r>
                        <a:rPr lang="en-US" b="0" i="1" smtClean="0">
                          <a:latin typeface="Cambria Math"/>
                        </a:rPr>
                        <m:t>h</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h</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h</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e>
                      </m:d>
                    </m:oMath>
                  </m:oMathPara>
                </a14:m>
                <a:endParaRPr lang="en-US" b="0" dirty="0"/>
              </a:p>
              <a:p>
                <a:endParaRPr lang="en-US" dirty="0"/>
              </a:p>
              <a:p>
                <a:r>
                  <a:rPr lang="en-US" dirty="0"/>
                  <a:t>Rhombus is four small triangles</a:t>
                </a:r>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=4</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e>
                          </m:d>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8</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oMath>
                  </m:oMathPara>
                </a14:m>
                <a:endParaRPr lang="en-US" dirty="0"/>
              </a:p>
            </p:txBody>
          </p:sp>
        </mc:Choice>
        <mc:Fallback xmlns="">
          <p:sp>
            <p:nvSpPr>
              <p:cNvPr id="3" name="Notes Placeholder 2"/>
              <p:cNvSpPr>
                <a:spLocks noGrp="1"/>
              </p:cNvSpPr>
              <p:nvPr>
                <p:ph type="body" idx="1"/>
              </p:nvPr>
            </p:nvSpPr>
            <p:spPr/>
            <p:txBody>
              <a:bodyPr/>
              <a:lstStyle/>
              <a:p>
                <a:r>
                  <a:rPr lang="en-US" dirty="0" smtClean="0"/>
                  <a:t>Trapezoid</a:t>
                </a:r>
                <a:r>
                  <a:rPr lang="en-US" baseline="0" dirty="0" smtClean="0"/>
                  <a:t> is a triangle + parallelogram</a:t>
                </a:r>
              </a:p>
              <a:p>
                <a:r>
                  <a:rPr lang="en-US" b="0" i="0" smtClean="0">
                    <a:latin typeface="Cambria Math"/>
                  </a:rPr>
                  <a:t>𝐴=1/2(𝑏_2−𝑏_1)ℎ+𝑏_1 ℎ</a:t>
                </a:r>
                <a:endParaRPr lang="en-US" dirty="0" smtClean="0"/>
              </a:p>
              <a:p>
                <a:r>
                  <a:rPr lang="en-US" b="0" i="0" smtClean="0">
                    <a:latin typeface="Cambria Math"/>
                  </a:rPr>
                  <a:t>𝐴=1/2 𝑏_2 ℎ−1/2 𝑏_1 ℎ+𝑏_1 ℎ</a:t>
                </a:r>
                <a:endParaRPr lang="en-US" b="0" dirty="0" smtClean="0"/>
              </a:p>
              <a:p>
                <a:r>
                  <a:rPr lang="en-US" b="0" i="0" smtClean="0">
                    <a:latin typeface="Cambria Math"/>
                  </a:rPr>
                  <a:t>𝐴=1/2 𝑏_2 ℎ+1/2 𝑏_1 ℎ</a:t>
                </a:r>
                <a:endParaRPr lang="en-US" b="0" dirty="0" smtClean="0"/>
              </a:p>
              <a:p>
                <a:r>
                  <a:rPr lang="en-US" b="0" i="0" smtClean="0">
                    <a:latin typeface="Cambria Math"/>
                  </a:rPr>
                  <a:t>𝐴=1/2 ℎ(𝑏_1+𝑏_2 )</a:t>
                </a:r>
                <a:endParaRPr lang="en-US" b="0" dirty="0" smtClean="0"/>
              </a:p>
              <a:p>
                <a:endParaRPr lang="en-US" dirty="0" smtClean="0"/>
              </a:p>
              <a:p>
                <a:r>
                  <a:rPr lang="en-US" dirty="0" smtClean="0"/>
                  <a:t>Rhombus is four small triangles</a:t>
                </a:r>
              </a:p>
              <a:p>
                <a:r>
                  <a:rPr lang="en-US" b="0" i="0" smtClean="0">
                    <a:latin typeface="Cambria Math"/>
                  </a:rPr>
                  <a:t>𝐴=4(1/2 (1/2 𝑑_1 )(1/2 𝑑_2 ))</a:t>
                </a:r>
                <a:endParaRPr lang="en-US" b="0" dirty="0" smtClean="0"/>
              </a:p>
              <a:p>
                <a:r>
                  <a:rPr lang="en-US" b="0" i="0" smtClean="0">
                    <a:latin typeface="Cambria Math"/>
                  </a:rPr>
                  <a:t>𝐴=4/8 𝑑_1 𝑑_2</a:t>
                </a:r>
                <a:endParaRPr lang="en-US" b="0" dirty="0" smtClean="0"/>
              </a:p>
              <a:p>
                <a:r>
                  <a:rPr lang="en-US" b="0" i="0" smtClean="0">
                    <a:latin typeface="Cambria Math"/>
                  </a:rPr>
                  <a:t>𝐴=1/2 𝑑_1 𝑑_2</a:t>
                </a:r>
                <a:endParaRPr lang="en-US" dirty="0"/>
              </a:p>
            </p:txBody>
          </p:sp>
        </mc:Fallback>
      </mc:AlternateContent>
      <p:sp>
        <p:nvSpPr>
          <p:cNvPr id="4" name="Slide Number Placeholder 3"/>
          <p:cNvSpPr>
            <a:spLocks noGrp="1"/>
          </p:cNvSpPr>
          <p:nvPr>
            <p:ph type="sldNum" sz="quarter" idx="10"/>
          </p:nvPr>
        </p:nvSpPr>
        <p:spPr/>
        <p:txBody>
          <a:bodyPr/>
          <a:lstStyle/>
          <a:p>
            <a:fld id="{E3539998-4D53-4332-8429-D9BDA6CF89B7}" type="slidenum">
              <a:rPr lang="en-US" smtClean="0"/>
              <a:t>9</a:t>
            </a:fld>
            <a:endParaRPr lang="en-US"/>
          </a:p>
        </p:txBody>
      </p:sp>
    </p:spTree>
    <p:extLst>
      <p:ext uri="{BB962C8B-B14F-4D97-AF65-F5344CB8AC3E}">
        <p14:creationId xmlns:p14="http://schemas.microsoft.com/office/powerpoint/2010/main" val="266850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171700"/>
            <a:ext cx="4572000" cy="1026599"/>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3557589"/>
            <a:ext cx="9144000" cy="158591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3536157"/>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72B2C671-7801-4858-801C-9E6FF5FA8939}" type="datetimeFigureOut">
              <a:rPr lang="en-US" smtClean="0"/>
              <a:t>12/2/2020</a:t>
            </a:fld>
            <a:endParaRPr lang="en-US"/>
          </a:p>
        </p:txBody>
      </p:sp>
      <p:sp>
        <p:nvSpPr>
          <p:cNvPr id="23" name="Slide Number Placeholder 22"/>
          <p:cNvSpPr>
            <a:spLocks noGrp="1"/>
          </p:cNvSpPr>
          <p:nvPr>
            <p:ph type="sldNum" sz="quarter" idx="11"/>
          </p:nvPr>
        </p:nvSpPr>
        <p:spPr/>
        <p:txBody>
          <a:bodyPr/>
          <a:lstStyle/>
          <a:p>
            <a:fld id="{B6D8CECB-00DE-45F8-B227-CA25F95D9984}"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342901"/>
            <a:ext cx="7680960" cy="18287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2C671-7801-4858-801C-9E6FF5FA893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CECB-00DE-45F8-B227-CA25F95D99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2C671-7801-4858-801C-9E6FF5FA8939}"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8CECB-00DE-45F8-B227-CA25F95D99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0" y="895350"/>
            <a:ext cx="9144000" cy="39624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72B2C671-7801-4858-801C-9E6FF5FA8939}" type="datetimeFigureOut">
              <a:rPr lang="en-US" smtClean="0"/>
              <a:t>12/2/2020</a:t>
            </a:fld>
            <a:endParaRPr lang="en-US"/>
          </a:p>
        </p:txBody>
      </p:sp>
      <p:sp>
        <p:nvSpPr>
          <p:cNvPr id="19" name="Slide Number Placeholder 18"/>
          <p:cNvSpPr>
            <a:spLocks noGrp="1"/>
          </p:cNvSpPr>
          <p:nvPr>
            <p:ph type="sldNum" sz="quarter" idx="15"/>
          </p:nvPr>
        </p:nvSpPr>
        <p:spPr/>
        <p:txBody>
          <a:bodyPr/>
          <a:lstStyle/>
          <a:p>
            <a:fld id="{B6D8CECB-00DE-45F8-B227-CA25F95D9984}"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3002477"/>
            <a:ext cx="4572000" cy="883724"/>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72B2C671-7801-4858-801C-9E6FF5FA8939}" type="datetimeFigureOut">
              <a:rPr lang="en-US" smtClean="0"/>
              <a:t>12/2/2020</a:t>
            </a:fld>
            <a:endParaRPr lang="en-US"/>
          </a:p>
        </p:txBody>
      </p:sp>
      <p:sp>
        <p:nvSpPr>
          <p:cNvPr id="20" name="Slide Number Placeholder 19"/>
          <p:cNvSpPr>
            <a:spLocks noGrp="1"/>
          </p:cNvSpPr>
          <p:nvPr>
            <p:ph type="sldNum" sz="quarter" idx="11"/>
          </p:nvPr>
        </p:nvSpPr>
        <p:spPr/>
        <p:txBody>
          <a:bodyPr/>
          <a:lstStyle/>
          <a:p>
            <a:fld id="{B6D8CECB-00DE-45F8-B227-CA25F95D9984}"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3716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371600"/>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492558"/>
            <a:ext cx="8439912" cy="1488186"/>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724400" y="895349"/>
            <a:ext cx="4419600" cy="3962403"/>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0"/>
          <p:cNvSpPr>
            <a:spLocks noGrp="1"/>
          </p:cNvSpPr>
          <p:nvPr>
            <p:ph sz="quarter" idx="13"/>
          </p:nvPr>
        </p:nvSpPr>
        <p:spPr>
          <a:xfrm>
            <a:off x="0" y="895350"/>
            <a:ext cx="4419600" cy="3962402"/>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72B2C671-7801-4858-801C-9E6FF5FA8939}" type="datetimeFigureOut">
              <a:rPr lang="en-US" smtClean="0"/>
              <a:t>12/2/2020</a:t>
            </a:fld>
            <a:endParaRPr lang="en-US"/>
          </a:p>
        </p:txBody>
      </p:sp>
      <p:sp>
        <p:nvSpPr>
          <p:cNvPr id="25" name="Slide Number Placeholder 24"/>
          <p:cNvSpPr>
            <a:spLocks noGrp="1"/>
          </p:cNvSpPr>
          <p:nvPr>
            <p:ph type="sldNum" sz="quarter" idx="16"/>
          </p:nvPr>
        </p:nvSpPr>
        <p:spPr/>
        <p:txBody>
          <a:bodyPr/>
          <a:lstStyle/>
          <a:p>
            <a:fld id="{B6D8CECB-00DE-45F8-B227-CA25F95D9984}"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0" y="881634"/>
            <a:ext cx="44958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9" name="Text Placeholder 3"/>
          <p:cNvSpPr>
            <a:spLocks noGrp="1"/>
          </p:cNvSpPr>
          <p:nvPr>
            <p:ph type="body" sz="half" idx="15"/>
          </p:nvPr>
        </p:nvSpPr>
        <p:spPr>
          <a:xfrm>
            <a:off x="4643437" y="881634"/>
            <a:ext cx="4495802"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643437" y="1293114"/>
            <a:ext cx="4495801" cy="3564638"/>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30"/>
          <p:cNvSpPr>
            <a:spLocks noGrp="1"/>
          </p:cNvSpPr>
          <p:nvPr>
            <p:ph sz="quarter" idx="13"/>
          </p:nvPr>
        </p:nvSpPr>
        <p:spPr>
          <a:xfrm>
            <a:off x="0" y="1293114"/>
            <a:ext cx="4495800" cy="3564638"/>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72B2C671-7801-4858-801C-9E6FF5FA8939}" type="datetimeFigureOut">
              <a:rPr lang="en-US" smtClean="0"/>
              <a:t>12/2/2020</a:t>
            </a:fld>
            <a:endParaRPr lang="en-US"/>
          </a:p>
        </p:txBody>
      </p:sp>
      <p:sp>
        <p:nvSpPr>
          <p:cNvPr id="24" name="Slide Number Placeholder 23"/>
          <p:cNvSpPr>
            <a:spLocks noGrp="1"/>
          </p:cNvSpPr>
          <p:nvPr>
            <p:ph type="sldNum" sz="quarter" idx="17"/>
          </p:nvPr>
        </p:nvSpPr>
        <p:spPr/>
        <p:txBody>
          <a:bodyPr/>
          <a:lstStyle/>
          <a:p>
            <a:fld id="{B6D8CECB-00DE-45F8-B227-CA25F95D9984}"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72B2C671-7801-4858-801C-9E6FF5FA8939}" type="datetimeFigureOut">
              <a:rPr lang="en-US" smtClean="0"/>
              <a:t>12/2/2020</a:t>
            </a:fld>
            <a:endParaRPr lang="en-US"/>
          </a:p>
        </p:txBody>
      </p:sp>
      <p:sp>
        <p:nvSpPr>
          <p:cNvPr id="14" name="Slide Number Placeholder 13"/>
          <p:cNvSpPr>
            <a:spLocks noGrp="1"/>
          </p:cNvSpPr>
          <p:nvPr>
            <p:ph type="sldNum" sz="quarter" idx="11"/>
          </p:nvPr>
        </p:nvSpPr>
        <p:spPr/>
        <p:txBody>
          <a:bodyPr/>
          <a:lstStyle/>
          <a:p>
            <a:fld id="{B6D8CECB-00DE-45F8-B227-CA25F95D9984}"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2B2C671-7801-4858-801C-9E6FF5FA8939}" type="datetimeFigureOut">
              <a:rPr lang="en-US" smtClean="0"/>
              <a:t>12/2/2020</a:t>
            </a:fld>
            <a:endParaRPr lang="en-US"/>
          </a:p>
        </p:txBody>
      </p:sp>
      <p:sp>
        <p:nvSpPr>
          <p:cNvPr id="12" name="Slide Number Placeholder 11"/>
          <p:cNvSpPr>
            <a:spLocks noGrp="1"/>
          </p:cNvSpPr>
          <p:nvPr>
            <p:ph type="sldNum" sz="quarter" idx="11"/>
          </p:nvPr>
        </p:nvSpPr>
        <p:spPr/>
        <p:txBody>
          <a:bodyPr/>
          <a:lstStyle/>
          <a:p>
            <a:fld id="{B6D8CECB-00DE-45F8-B227-CA25F95D9984}"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300538"/>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8" y="1097280"/>
            <a:ext cx="3381375" cy="2975371"/>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4" y="870346"/>
            <a:ext cx="5038725" cy="3169091"/>
          </a:xfrm>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5"/>
          </p:nvPr>
        </p:nvSpPr>
        <p:spPr/>
        <p:txBody>
          <a:bodyPr/>
          <a:lstStyle/>
          <a:p>
            <a:fld id="{72B2C671-7801-4858-801C-9E6FF5FA8939}" type="datetimeFigureOut">
              <a:rPr lang="en-US" smtClean="0"/>
              <a:t>12/2/2020</a:t>
            </a:fld>
            <a:endParaRPr lang="en-US"/>
          </a:p>
        </p:txBody>
      </p:sp>
      <p:sp>
        <p:nvSpPr>
          <p:cNvPr id="18" name="Slide Number Placeholder 17"/>
          <p:cNvSpPr>
            <a:spLocks noGrp="1"/>
          </p:cNvSpPr>
          <p:nvPr>
            <p:ph type="sldNum" sz="quarter" idx="16"/>
          </p:nvPr>
        </p:nvSpPr>
        <p:spPr/>
        <p:txBody>
          <a:bodyPr/>
          <a:lstStyle/>
          <a:p>
            <a:fld id="{B6D8CECB-00DE-45F8-B227-CA25F95D9984}"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6" y="0"/>
            <a:ext cx="3914775" cy="4243388"/>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200150"/>
            <a:ext cx="4572000" cy="2694928"/>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4300538"/>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06406"/>
            <a:ext cx="4572000" cy="99374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72B2C671-7801-4858-801C-9E6FF5FA8939}" type="datetimeFigureOut">
              <a:rPr lang="en-US" smtClean="0"/>
              <a:t>12/2/2020</a:t>
            </a:fld>
            <a:endParaRPr lang="en-US"/>
          </a:p>
        </p:txBody>
      </p:sp>
      <p:sp>
        <p:nvSpPr>
          <p:cNvPr id="20" name="Slide Number Placeholder 19"/>
          <p:cNvSpPr>
            <a:spLocks noGrp="1"/>
          </p:cNvSpPr>
          <p:nvPr>
            <p:ph type="sldNum" sz="quarter" idx="15"/>
          </p:nvPr>
        </p:nvSpPr>
        <p:spPr/>
        <p:txBody>
          <a:bodyPr/>
          <a:lstStyle/>
          <a:p>
            <a:fld id="{B6D8CECB-00DE-45F8-B227-CA25F95D9984}"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001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0" y="895350"/>
            <a:ext cx="9144000" cy="3905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426" y="4907757"/>
            <a:ext cx="1466850" cy="185738"/>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72B2C671-7801-4858-801C-9E6FF5FA8939}" type="datetimeFigureOut">
              <a:rPr lang="en-US" smtClean="0"/>
              <a:t>12/2/2020</a:t>
            </a:fld>
            <a:endParaRPr lang="en-US"/>
          </a:p>
        </p:txBody>
      </p:sp>
      <p:sp>
        <p:nvSpPr>
          <p:cNvPr id="5" name="Footer Placeholder 4"/>
          <p:cNvSpPr>
            <a:spLocks noGrp="1"/>
          </p:cNvSpPr>
          <p:nvPr>
            <p:ph type="ftr" sz="quarter" idx="3"/>
          </p:nvPr>
        </p:nvSpPr>
        <p:spPr>
          <a:xfrm>
            <a:off x="1809751" y="4907757"/>
            <a:ext cx="4086225" cy="185738"/>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4907757"/>
            <a:ext cx="876300" cy="185738"/>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D8CECB-00DE-45F8-B227-CA25F95D998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24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37.png"/><Relationship Id="rId26" Type="http://schemas.openxmlformats.org/officeDocument/2006/relationships/image" Target="../media/image41.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45.png"/><Relationship Id="rId42" Type="http://schemas.openxmlformats.org/officeDocument/2006/relationships/image" Target="../media/image49.png"/><Relationship Id="rId47" Type="http://schemas.openxmlformats.org/officeDocument/2006/relationships/customXml" Target="../ink/ink22.xml"/><Relationship Id="rId50" Type="http://schemas.openxmlformats.org/officeDocument/2006/relationships/image" Target="../media/image53.png"/><Relationship Id="rId7" Type="http://schemas.openxmlformats.org/officeDocument/2006/relationships/customXml" Target="../ink/ink2.xml"/><Relationship Id="rId2" Type="http://schemas.openxmlformats.org/officeDocument/2006/relationships/notesSlide" Target="../notesSlides/notesSlide14.xml"/><Relationship Id="rId16" Type="http://schemas.openxmlformats.org/officeDocument/2006/relationships/image" Target="../media/image36.png"/><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40.png"/><Relationship Id="rId32" Type="http://schemas.openxmlformats.org/officeDocument/2006/relationships/image" Target="../media/image44.png"/><Relationship Id="rId37" Type="http://schemas.openxmlformats.org/officeDocument/2006/relationships/customXml" Target="../ink/ink17.xml"/><Relationship Id="rId40" Type="http://schemas.openxmlformats.org/officeDocument/2006/relationships/image" Target="../media/image48.png"/><Relationship Id="rId45" Type="http://schemas.openxmlformats.org/officeDocument/2006/relationships/customXml" Target="../ink/ink21.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42.png"/><Relationship Id="rId36" Type="http://schemas.openxmlformats.org/officeDocument/2006/relationships/image" Target="../media/image46.png"/><Relationship Id="rId49" Type="http://schemas.openxmlformats.org/officeDocument/2006/relationships/customXml" Target="../ink/ink23.xml"/><Relationship Id="rId10" Type="http://schemas.openxmlformats.org/officeDocument/2006/relationships/image" Target="../media/image33.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50.png"/><Relationship Id="rId52" Type="http://schemas.openxmlformats.org/officeDocument/2006/relationships/image" Target="../media/image54.png"/><Relationship Id="rId4" Type="http://schemas.openxmlformats.org/officeDocument/2006/relationships/image" Target="../media/image30.png"/><Relationship Id="rId9" Type="http://schemas.openxmlformats.org/officeDocument/2006/relationships/customXml" Target="../ink/ink3.xml"/><Relationship Id="rId14" Type="http://schemas.openxmlformats.org/officeDocument/2006/relationships/image" Target="../media/image35.png"/><Relationship Id="rId22" Type="http://schemas.openxmlformats.org/officeDocument/2006/relationships/image" Target="../media/image39.png"/><Relationship Id="rId27" Type="http://schemas.openxmlformats.org/officeDocument/2006/relationships/customXml" Target="../ink/ink12.xml"/><Relationship Id="rId30" Type="http://schemas.openxmlformats.org/officeDocument/2006/relationships/image" Target="../media/image43.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52.png"/><Relationship Id="rId8" Type="http://schemas.openxmlformats.org/officeDocument/2006/relationships/image" Target="../media/image32.png"/><Relationship Id="rId51" Type="http://schemas.openxmlformats.org/officeDocument/2006/relationships/customXml" Target="../ink/ink24.xml"/><Relationship Id="rId3" Type="http://schemas.openxmlformats.org/officeDocument/2006/relationships/image" Target="../media/image27.wmf"/><Relationship Id="rId12" Type="http://schemas.openxmlformats.org/officeDocument/2006/relationships/image" Target="../media/image34.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47.png"/><Relationship Id="rId46" Type="http://schemas.openxmlformats.org/officeDocument/2006/relationships/image" Target="../media/image51.png"/><Relationship Id="rId20" Type="http://schemas.openxmlformats.org/officeDocument/2006/relationships/image" Target="../media/image38.png"/><Relationship Id="rId41" Type="http://schemas.openxmlformats.org/officeDocument/2006/relationships/customXml" Target="../ink/ink19.xml"/><Relationship Id="rId1" Type="http://schemas.openxmlformats.org/officeDocument/2006/relationships/slideLayout" Target="../slideLayouts/slideLayout4.xml"/><Relationship Id="rId6"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Answers/Chapter%2011/Geometry%2011.2%20Answers.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omework%20Quizzes/Chapter%2011/Geometry%2011.2%20Quiz.pptx" TargetMode="External"/></Relationships>
</file>

<file path=ppt/slides/_rels/slide16.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60.png"/><Relationship Id="rId18" Type="http://schemas.openxmlformats.org/officeDocument/2006/relationships/customXml" Target="../ink/ink32.xml"/><Relationship Id="rId26" Type="http://schemas.openxmlformats.org/officeDocument/2006/relationships/customXml" Target="../ink/ink36.xml"/><Relationship Id="rId3" Type="http://schemas.openxmlformats.org/officeDocument/2006/relationships/image" Target="../media/image55.png"/><Relationship Id="rId21" Type="http://schemas.openxmlformats.org/officeDocument/2006/relationships/image" Target="../media/image64.png"/><Relationship Id="rId7" Type="http://schemas.openxmlformats.org/officeDocument/2006/relationships/image" Target="../media/image57.png"/><Relationship Id="rId12" Type="http://schemas.openxmlformats.org/officeDocument/2006/relationships/customXml" Target="../ink/ink29.xml"/><Relationship Id="rId17" Type="http://schemas.openxmlformats.org/officeDocument/2006/relationships/image" Target="../media/image62.png"/><Relationship Id="rId25" Type="http://schemas.openxmlformats.org/officeDocument/2006/relationships/image" Target="../media/image66.png"/><Relationship Id="rId2" Type="http://schemas.openxmlformats.org/officeDocument/2006/relationships/notesSlide" Target="../notesSlides/notesSlide16.xml"/><Relationship Id="rId16" Type="http://schemas.openxmlformats.org/officeDocument/2006/relationships/customXml" Target="../ink/ink31.xml"/><Relationship Id="rId20"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59.png"/><Relationship Id="rId24" Type="http://schemas.openxmlformats.org/officeDocument/2006/relationships/customXml" Target="../ink/ink35.xml"/><Relationship Id="rId5" Type="http://schemas.openxmlformats.org/officeDocument/2006/relationships/image" Target="../media/image56.png"/><Relationship Id="rId15" Type="http://schemas.openxmlformats.org/officeDocument/2006/relationships/image" Target="../media/image61.png"/><Relationship Id="rId23" Type="http://schemas.openxmlformats.org/officeDocument/2006/relationships/image" Target="../media/image65.png"/><Relationship Id="rId10" Type="http://schemas.openxmlformats.org/officeDocument/2006/relationships/customXml" Target="../ink/ink28.xml"/><Relationship Id="rId19" Type="http://schemas.openxmlformats.org/officeDocument/2006/relationships/image" Target="../media/image63.png"/><Relationship Id="rId4" Type="http://schemas.openxmlformats.org/officeDocument/2006/relationships/customXml" Target="../ink/ink25.xml"/><Relationship Id="rId9" Type="http://schemas.openxmlformats.org/officeDocument/2006/relationships/image" Target="../media/image58.png"/><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customXml" Target="../ink/ink42.xml"/><Relationship Id="rId18" Type="http://schemas.openxmlformats.org/officeDocument/2006/relationships/image" Target="../media/image78.png"/><Relationship Id="rId26" Type="http://schemas.openxmlformats.org/officeDocument/2006/relationships/image" Target="../media/image82.png"/><Relationship Id="rId39" Type="http://schemas.openxmlformats.org/officeDocument/2006/relationships/customXml" Target="../ink/ink55.xml"/><Relationship Id="rId21" Type="http://schemas.openxmlformats.org/officeDocument/2006/relationships/customXml" Target="../ink/ink46.xml"/><Relationship Id="rId34" Type="http://schemas.openxmlformats.org/officeDocument/2006/relationships/image" Target="../media/image86.png"/><Relationship Id="rId42" Type="http://schemas.openxmlformats.org/officeDocument/2006/relationships/image" Target="../media/image90.png"/><Relationship Id="rId47" Type="http://schemas.openxmlformats.org/officeDocument/2006/relationships/customXml" Target="../ink/ink59.xml"/><Relationship Id="rId50" Type="http://schemas.openxmlformats.org/officeDocument/2006/relationships/image" Target="../media/image94.png"/><Relationship Id="rId55" Type="http://schemas.openxmlformats.org/officeDocument/2006/relationships/customXml" Target="../ink/ink63.xml"/><Relationship Id="rId7" Type="http://schemas.openxmlformats.org/officeDocument/2006/relationships/customXml" Target="../ink/ink39.xml"/><Relationship Id="rId2" Type="http://schemas.openxmlformats.org/officeDocument/2006/relationships/notesSlide" Target="../notesSlides/notesSlide20.xml"/><Relationship Id="rId16" Type="http://schemas.openxmlformats.org/officeDocument/2006/relationships/image" Target="../media/image77.png"/><Relationship Id="rId29" Type="http://schemas.openxmlformats.org/officeDocument/2006/relationships/customXml" Target="../ink/ink50.xml"/><Relationship Id="rId11" Type="http://schemas.openxmlformats.org/officeDocument/2006/relationships/customXml" Target="../ink/ink41.xml"/><Relationship Id="rId24" Type="http://schemas.openxmlformats.org/officeDocument/2006/relationships/image" Target="../media/image81.png"/><Relationship Id="rId32" Type="http://schemas.openxmlformats.org/officeDocument/2006/relationships/image" Target="../media/image85.png"/><Relationship Id="rId37" Type="http://schemas.openxmlformats.org/officeDocument/2006/relationships/customXml" Target="../ink/ink54.xml"/><Relationship Id="rId40" Type="http://schemas.openxmlformats.org/officeDocument/2006/relationships/image" Target="../media/image89.png"/><Relationship Id="rId45" Type="http://schemas.openxmlformats.org/officeDocument/2006/relationships/customXml" Target="../ink/ink58.xml"/><Relationship Id="rId53" Type="http://schemas.openxmlformats.org/officeDocument/2006/relationships/customXml" Target="../ink/ink62.xml"/><Relationship Id="rId5" Type="http://schemas.openxmlformats.org/officeDocument/2006/relationships/customXml" Target="../ink/ink38.xml"/><Relationship Id="rId10" Type="http://schemas.openxmlformats.org/officeDocument/2006/relationships/image" Target="../media/image74.png"/><Relationship Id="rId19" Type="http://schemas.openxmlformats.org/officeDocument/2006/relationships/customXml" Target="../ink/ink45.xml"/><Relationship Id="rId31" Type="http://schemas.openxmlformats.org/officeDocument/2006/relationships/customXml" Target="../ink/ink51.xml"/><Relationship Id="rId44" Type="http://schemas.openxmlformats.org/officeDocument/2006/relationships/image" Target="../media/image91.png"/><Relationship Id="rId52" Type="http://schemas.openxmlformats.org/officeDocument/2006/relationships/image" Target="../media/image95.png"/><Relationship Id="rId4" Type="http://schemas.openxmlformats.org/officeDocument/2006/relationships/image" Target="../media/image71.png"/><Relationship Id="rId9" Type="http://schemas.openxmlformats.org/officeDocument/2006/relationships/customXml" Target="../ink/ink40.xml"/><Relationship Id="rId14" Type="http://schemas.openxmlformats.org/officeDocument/2006/relationships/image" Target="../media/image76.png"/><Relationship Id="rId22" Type="http://schemas.openxmlformats.org/officeDocument/2006/relationships/image" Target="../media/image80.png"/><Relationship Id="rId27" Type="http://schemas.openxmlformats.org/officeDocument/2006/relationships/customXml" Target="../ink/ink49.xml"/><Relationship Id="rId30" Type="http://schemas.openxmlformats.org/officeDocument/2006/relationships/image" Target="../media/image84.png"/><Relationship Id="rId35" Type="http://schemas.openxmlformats.org/officeDocument/2006/relationships/customXml" Target="../ink/ink53.xml"/><Relationship Id="rId43" Type="http://schemas.openxmlformats.org/officeDocument/2006/relationships/customXml" Target="../ink/ink57.xml"/><Relationship Id="rId48" Type="http://schemas.openxmlformats.org/officeDocument/2006/relationships/image" Target="../media/image93.png"/><Relationship Id="rId56" Type="http://schemas.openxmlformats.org/officeDocument/2006/relationships/image" Target="../media/image97.png"/><Relationship Id="rId8" Type="http://schemas.openxmlformats.org/officeDocument/2006/relationships/image" Target="../media/image73.png"/><Relationship Id="rId51" Type="http://schemas.openxmlformats.org/officeDocument/2006/relationships/customXml" Target="../ink/ink61.xml"/><Relationship Id="rId3" Type="http://schemas.openxmlformats.org/officeDocument/2006/relationships/customXml" Target="../ink/ink37.xml"/><Relationship Id="rId12" Type="http://schemas.openxmlformats.org/officeDocument/2006/relationships/image" Target="../media/image75.png"/><Relationship Id="rId17" Type="http://schemas.openxmlformats.org/officeDocument/2006/relationships/customXml" Target="../ink/ink44.xml"/><Relationship Id="rId25" Type="http://schemas.openxmlformats.org/officeDocument/2006/relationships/customXml" Target="../ink/ink48.xml"/><Relationship Id="rId33" Type="http://schemas.openxmlformats.org/officeDocument/2006/relationships/customXml" Target="../ink/ink52.xml"/><Relationship Id="rId38" Type="http://schemas.openxmlformats.org/officeDocument/2006/relationships/image" Target="../media/image88.png"/><Relationship Id="rId46" Type="http://schemas.openxmlformats.org/officeDocument/2006/relationships/image" Target="../media/image92.png"/><Relationship Id="rId20" Type="http://schemas.openxmlformats.org/officeDocument/2006/relationships/image" Target="../media/image79.png"/><Relationship Id="rId41" Type="http://schemas.openxmlformats.org/officeDocument/2006/relationships/customXml" Target="../ink/ink56.xml"/><Relationship Id="rId54"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72.png"/><Relationship Id="rId15" Type="http://schemas.openxmlformats.org/officeDocument/2006/relationships/customXml" Target="../ink/ink43.xml"/><Relationship Id="rId23" Type="http://schemas.openxmlformats.org/officeDocument/2006/relationships/customXml" Target="../ink/ink47.xml"/><Relationship Id="rId28" Type="http://schemas.openxmlformats.org/officeDocument/2006/relationships/image" Target="../media/image83.png"/><Relationship Id="rId36" Type="http://schemas.openxmlformats.org/officeDocument/2006/relationships/image" Target="../media/image87.png"/><Relationship Id="rId49" Type="http://schemas.openxmlformats.org/officeDocument/2006/relationships/customXml" Target="../ink/ink60.xml"/></Relationships>
</file>

<file path=ppt/slides/_rels/slide21.xml.rels><?xml version="1.0" encoding="UTF-8" standalone="yes"?>
<Relationships xmlns="http://schemas.openxmlformats.org/package/2006/relationships"><Relationship Id="rId13" Type="http://schemas.openxmlformats.org/officeDocument/2006/relationships/customXml" Target="../ink/ink68.xml"/><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customXml" Target="../ink/ink81.xml"/><Relationship Id="rId21" Type="http://schemas.openxmlformats.org/officeDocument/2006/relationships/customXml" Target="../ink/ink72.xml"/><Relationship Id="rId34" Type="http://schemas.openxmlformats.org/officeDocument/2006/relationships/image" Target="../media/image85.png"/><Relationship Id="rId42" Type="http://schemas.openxmlformats.org/officeDocument/2006/relationships/image" Target="../media/image89.png"/><Relationship Id="rId47" Type="http://schemas.openxmlformats.org/officeDocument/2006/relationships/customXml" Target="../ink/ink85.xml"/><Relationship Id="rId50" Type="http://schemas.openxmlformats.org/officeDocument/2006/relationships/image" Target="../media/image93.png"/><Relationship Id="rId55" Type="http://schemas.openxmlformats.org/officeDocument/2006/relationships/customXml" Target="../ink/ink89.xml"/><Relationship Id="rId7" Type="http://schemas.openxmlformats.org/officeDocument/2006/relationships/customXml" Target="../ink/ink65.xml"/><Relationship Id="rId2" Type="http://schemas.openxmlformats.org/officeDocument/2006/relationships/notesSlide" Target="../notesSlides/notesSlide21.xml"/><Relationship Id="rId16" Type="http://schemas.openxmlformats.org/officeDocument/2006/relationships/image" Target="../media/image76.png"/><Relationship Id="rId29" Type="http://schemas.openxmlformats.org/officeDocument/2006/relationships/customXml" Target="../ink/ink76.xml"/><Relationship Id="rId11" Type="http://schemas.openxmlformats.org/officeDocument/2006/relationships/customXml" Target="../ink/ink67.xml"/><Relationship Id="rId24" Type="http://schemas.openxmlformats.org/officeDocument/2006/relationships/image" Target="../media/image80.png"/><Relationship Id="rId32" Type="http://schemas.openxmlformats.org/officeDocument/2006/relationships/image" Target="../media/image84.png"/><Relationship Id="rId37" Type="http://schemas.openxmlformats.org/officeDocument/2006/relationships/customXml" Target="../ink/ink80.xml"/><Relationship Id="rId40" Type="http://schemas.openxmlformats.org/officeDocument/2006/relationships/image" Target="../media/image88.png"/><Relationship Id="rId45" Type="http://schemas.openxmlformats.org/officeDocument/2006/relationships/customXml" Target="../ink/ink84.xml"/><Relationship Id="rId53" Type="http://schemas.openxmlformats.org/officeDocument/2006/relationships/customXml" Target="../ink/ink88.xml"/><Relationship Id="rId58" Type="http://schemas.openxmlformats.org/officeDocument/2006/relationships/image" Target="../media/image97.png"/><Relationship Id="rId5" Type="http://schemas.openxmlformats.org/officeDocument/2006/relationships/customXml" Target="../ink/ink64.xml"/><Relationship Id="rId19" Type="http://schemas.openxmlformats.org/officeDocument/2006/relationships/customXml" Target="../ink/ink71.xml"/><Relationship Id="rId4" Type="http://schemas.openxmlformats.org/officeDocument/2006/relationships/image" Target="../media/image99.png"/><Relationship Id="rId9" Type="http://schemas.openxmlformats.org/officeDocument/2006/relationships/customXml" Target="../ink/ink66.xml"/><Relationship Id="rId14" Type="http://schemas.openxmlformats.org/officeDocument/2006/relationships/image" Target="../media/image75.png"/><Relationship Id="rId22" Type="http://schemas.openxmlformats.org/officeDocument/2006/relationships/image" Target="../media/image79.png"/><Relationship Id="rId27" Type="http://schemas.openxmlformats.org/officeDocument/2006/relationships/customXml" Target="../ink/ink75.xml"/><Relationship Id="rId30" Type="http://schemas.openxmlformats.org/officeDocument/2006/relationships/image" Target="../media/image83.png"/><Relationship Id="rId35" Type="http://schemas.openxmlformats.org/officeDocument/2006/relationships/customXml" Target="../ink/ink79.xml"/><Relationship Id="rId43" Type="http://schemas.openxmlformats.org/officeDocument/2006/relationships/customXml" Target="../ink/ink83.xml"/><Relationship Id="rId48" Type="http://schemas.openxmlformats.org/officeDocument/2006/relationships/image" Target="../media/image92.png"/><Relationship Id="rId56" Type="http://schemas.openxmlformats.org/officeDocument/2006/relationships/image" Target="../media/image96.png"/><Relationship Id="rId8" Type="http://schemas.openxmlformats.org/officeDocument/2006/relationships/image" Target="../media/image72.png"/><Relationship Id="rId51" Type="http://schemas.openxmlformats.org/officeDocument/2006/relationships/customXml" Target="../ink/ink87.xml"/><Relationship Id="rId3" Type="http://schemas.openxmlformats.org/officeDocument/2006/relationships/image" Target="../media/image98.png"/><Relationship Id="rId12" Type="http://schemas.openxmlformats.org/officeDocument/2006/relationships/image" Target="../media/image74.png"/><Relationship Id="rId17" Type="http://schemas.openxmlformats.org/officeDocument/2006/relationships/customXml" Target="../ink/ink70.xml"/><Relationship Id="rId25" Type="http://schemas.openxmlformats.org/officeDocument/2006/relationships/customXml" Target="../ink/ink74.xml"/><Relationship Id="rId33" Type="http://schemas.openxmlformats.org/officeDocument/2006/relationships/customXml" Target="../ink/ink78.xml"/><Relationship Id="rId38" Type="http://schemas.openxmlformats.org/officeDocument/2006/relationships/image" Target="../media/image87.png"/><Relationship Id="rId46" Type="http://schemas.openxmlformats.org/officeDocument/2006/relationships/image" Target="../media/image91.png"/><Relationship Id="rId20" Type="http://schemas.openxmlformats.org/officeDocument/2006/relationships/image" Target="../media/image78.png"/><Relationship Id="rId41" Type="http://schemas.openxmlformats.org/officeDocument/2006/relationships/customXml" Target="../ink/ink82.xml"/><Relationship Id="rId54" Type="http://schemas.openxmlformats.org/officeDocument/2006/relationships/image" Target="../media/image95.png"/><Relationship Id="rId1" Type="http://schemas.openxmlformats.org/officeDocument/2006/relationships/slideLayout" Target="../slideLayouts/slideLayout4.xml"/><Relationship Id="rId6" Type="http://schemas.openxmlformats.org/officeDocument/2006/relationships/image" Target="../media/image71.png"/><Relationship Id="rId15" Type="http://schemas.openxmlformats.org/officeDocument/2006/relationships/customXml" Target="../ink/ink69.xml"/><Relationship Id="rId23" Type="http://schemas.openxmlformats.org/officeDocument/2006/relationships/customXml" Target="../ink/ink73.xml"/><Relationship Id="rId28" Type="http://schemas.openxmlformats.org/officeDocument/2006/relationships/image" Target="../media/image82.png"/><Relationship Id="rId36" Type="http://schemas.openxmlformats.org/officeDocument/2006/relationships/image" Target="../media/image86.png"/><Relationship Id="rId49" Type="http://schemas.openxmlformats.org/officeDocument/2006/relationships/customXml" Target="../ink/ink86.xml"/><Relationship Id="rId57" Type="http://schemas.openxmlformats.org/officeDocument/2006/relationships/customXml" Target="../ink/ink90.xml"/><Relationship Id="rId10" Type="http://schemas.openxmlformats.org/officeDocument/2006/relationships/image" Target="../media/image73.png"/><Relationship Id="rId31" Type="http://schemas.openxmlformats.org/officeDocument/2006/relationships/customXml" Target="../ink/ink77.xml"/><Relationship Id="rId44" Type="http://schemas.openxmlformats.org/officeDocument/2006/relationships/image" Target="../media/image90.png"/><Relationship Id="rId52" Type="http://schemas.openxmlformats.org/officeDocument/2006/relationships/image" Target="../media/image94.png"/></Relationships>
</file>

<file path=ppt/slides/_rels/slide22.xml.rels><?xml version="1.0" encoding="UTF-8" standalone="yes"?>
<Relationships xmlns="http://schemas.openxmlformats.org/package/2006/relationships"><Relationship Id="rId3" Type="http://schemas.openxmlformats.org/officeDocument/2006/relationships/hyperlink" Target="Answers/Chapter%2011/Geometry%2011.3%20Answers.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omework%20Quizzes/Chapter%2011/Geometry%2011.3%20Quiz.ppt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92.xml"/><Relationship Id="rId5" Type="http://schemas.openxmlformats.org/officeDocument/2006/relationships/image" Target="../media/image104.png"/><Relationship Id="rId4" Type="http://schemas.openxmlformats.org/officeDocument/2006/relationships/customXml" Target="../ink/ink91.xml"/></Relationships>
</file>

<file path=ppt/slides/_rels/slide2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07.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3.png"/><Relationship Id="rId7" Type="http://schemas.openxmlformats.org/officeDocument/2006/relationships/customXml" Target="../ink/ink94.xml"/><Relationship Id="rId12" Type="http://schemas.openxmlformats.org/officeDocument/2006/relationships/image" Target="../media/image11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15.png"/><Relationship Id="rId11" Type="http://schemas.openxmlformats.org/officeDocument/2006/relationships/customXml" Target="../ink/ink96.xml"/><Relationship Id="rId5" Type="http://schemas.openxmlformats.org/officeDocument/2006/relationships/customXml" Target="../ink/ink93.xml"/><Relationship Id="rId10" Type="http://schemas.openxmlformats.org/officeDocument/2006/relationships/image" Target="../media/image117.png"/><Relationship Id="rId4" Type="http://schemas.openxmlformats.org/officeDocument/2006/relationships/image" Target="../media/image109.png"/><Relationship Id="rId9" Type="http://schemas.openxmlformats.org/officeDocument/2006/relationships/customXml" Target="../ink/ink9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Answers/Chapter%2011/Geometry%2011.4%20Answers.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omework%20Quizzes/Chapter%2011/Geometry%2011.4%20Quiz.ppt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3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3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34.xml.rels><?xml version="1.0" encoding="UTF-8" standalone="yes"?>
<Relationships xmlns="http://schemas.openxmlformats.org/package/2006/relationships"><Relationship Id="rId3" Type="http://schemas.openxmlformats.org/officeDocument/2006/relationships/hyperlink" Target="Answers/Chapter%2011/Geometry%2011.5%20Answers.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omework%20Quizzes/Chapter%2011/Geometry%2011.5%20Quiz.ppt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37.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24.png"/></Relationships>
</file>

<file path=ppt/slides/_rels/slide39.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customXml" Target="../ink/ink101.xml"/><Relationship Id="rId3" Type="http://schemas.openxmlformats.org/officeDocument/2006/relationships/image" Target="../media/image125.png"/><Relationship Id="rId7" Type="http://schemas.openxmlformats.org/officeDocument/2006/relationships/customXml" Target="../ink/ink98.xml"/><Relationship Id="rId12" Type="http://schemas.openxmlformats.org/officeDocument/2006/relationships/image" Target="../media/image131.png"/><Relationship Id="rId2" Type="http://schemas.openxmlformats.org/officeDocument/2006/relationships/notesSlide" Target="../notesSlides/notesSlide39.xml"/><Relationship Id="rId16" Type="http://schemas.openxmlformats.org/officeDocument/2006/relationships/image" Target="../media/image133.png"/><Relationship Id="rId1" Type="http://schemas.openxmlformats.org/officeDocument/2006/relationships/slideLayout" Target="../slideLayouts/slideLayout4.xml"/><Relationship Id="rId6" Type="http://schemas.openxmlformats.org/officeDocument/2006/relationships/image" Target="../media/image127.png"/><Relationship Id="rId11" Type="http://schemas.openxmlformats.org/officeDocument/2006/relationships/customXml" Target="../ink/ink100.xml"/><Relationship Id="rId5" Type="http://schemas.openxmlformats.org/officeDocument/2006/relationships/customXml" Target="../ink/ink97.xml"/><Relationship Id="rId15" Type="http://schemas.openxmlformats.org/officeDocument/2006/relationships/customXml" Target="../ink/ink102.xml"/><Relationship Id="rId10" Type="http://schemas.openxmlformats.org/officeDocument/2006/relationships/image" Target="../media/image129.png"/><Relationship Id="rId4" Type="http://schemas.openxmlformats.org/officeDocument/2006/relationships/image" Target="../media/image126.png"/><Relationship Id="rId9" Type="http://schemas.openxmlformats.org/officeDocument/2006/relationships/customXml" Target="../ink/ink99.xml"/><Relationship Id="rId14" Type="http://schemas.openxmlformats.org/officeDocument/2006/relationships/image" Target="../media/image13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customXml" Target="../ink/ink105.xml"/><Relationship Id="rId3" Type="http://schemas.openxmlformats.org/officeDocument/2006/relationships/image" Target="../media/image134.png"/><Relationship Id="rId7" Type="http://schemas.openxmlformats.org/officeDocument/2006/relationships/image" Target="../media/image136.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customXml" Target="../ink/ink104.xml"/><Relationship Id="rId11" Type="http://schemas.openxmlformats.org/officeDocument/2006/relationships/image" Target="../media/image138.png"/><Relationship Id="rId5" Type="http://schemas.openxmlformats.org/officeDocument/2006/relationships/image" Target="../media/image135.png"/><Relationship Id="rId10" Type="http://schemas.openxmlformats.org/officeDocument/2006/relationships/customXml" Target="../ink/ink106.xml"/><Relationship Id="rId4" Type="http://schemas.openxmlformats.org/officeDocument/2006/relationships/customXml" Target="../ink/ink103.xml"/><Relationship Id="rId9" Type="http://schemas.openxmlformats.org/officeDocument/2006/relationships/image" Target="../media/image137.png"/></Relationships>
</file>

<file path=ppt/slides/_rels/slide41.xml.rels><?xml version="1.0" encoding="UTF-8" standalone="yes"?>
<Relationships xmlns="http://schemas.openxmlformats.org/package/2006/relationships"><Relationship Id="rId3" Type="http://schemas.openxmlformats.org/officeDocument/2006/relationships/hyperlink" Target="Answers/Chapter%2011/Geometry%2011.6%20Answers.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omework%20Quizzes/Chapter%2011/Geometry%2011.6%20Quiz.ppt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Answers/Chapter%2011/Geometry%2011.7%20Answers.ppt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omework%20Quizzes/Chapter%2011/Geometry%2011.7%20Quiz.ppt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Answers/Chapter%2011/Geometry%2011.1%20Answers.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omework%20Quizzes/Chapter%2011/Geometry%2011.1%20Quiz.ppt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Geometry</a:t>
            </a:r>
          </a:p>
          <a:p>
            <a:r>
              <a:rPr lang="en-US" dirty="0"/>
              <a:t>Chapter 11</a:t>
            </a:r>
          </a:p>
        </p:txBody>
      </p:sp>
      <p:sp>
        <p:nvSpPr>
          <p:cNvPr id="2" name="Title 1"/>
          <p:cNvSpPr>
            <a:spLocks noGrp="1"/>
          </p:cNvSpPr>
          <p:nvPr>
            <p:ph type="title"/>
          </p:nvPr>
        </p:nvSpPr>
        <p:spPr/>
        <p:txBody>
          <a:bodyPr>
            <a:normAutofit fontScale="90000"/>
          </a:bodyPr>
          <a:lstStyle/>
          <a:p>
            <a:r>
              <a:rPr lang="en-US" dirty="0"/>
              <a:t>Measuring Length and Area</a:t>
            </a:r>
          </a:p>
        </p:txBody>
      </p:sp>
    </p:spTree>
    <p:extLst>
      <p:ext uri="{BB962C8B-B14F-4D97-AF65-F5344CB8AC3E}">
        <p14:creationId xmlns:p14="http://schemas.microsoft.com/office/powerpoint/2010/main" val="171799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11.2 Areas of Trapezoids, Rhombuses, and Kites</a:t>
            </a:r>
          </a:p>
        </p:txBody>
      </p:sp>
      <p:sp>
        <p:nvSpPr>
          <p:cNvPr id="5" name="TextBox 4"/>
          <p:cNvSpPr txBox="1"/>
          <p:nvPr/>
        </p:nvSpPr>
        <p:spPr>
          <a:xfrm>
            <a:off x="361950" y="92583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Kite</a:t>
            </a:r>
          </a:p>
        </p:txBody>
      </p:sp>
      <mc:AlternateContent xmlns:mc="http://schemas.openxmlformats.org/markup-compatibility/2006" xmlns:a14="http://schemas.microsoft.com/office/drawing/2010/main">
        <mc:Choice Requires="a14">
          <p:sp>
            <p:nvSpPr>
              <p:cNvPr id="6" name="TextBox 5"/>
              <p:cNvSpPr txBox="1"/>
              <p:nvPr/>
            </p:nvSpPr>
            <p:spPr>
              <a:xfrm>
                <a:off x="361950" y="1386516"/>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1</m:t>
                          </m:r>
                        </m:sub>
                      </m:sSub>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2</m:t>
                          </m:r>
                        </m:sub>
                      </m:sSub>
                    </m:oMath>
                  </m:oMathPara>
                </a14:m>
                <a:endParaRPr lang="en-US" sz="2400" dirty="0"/>
              </a:p>
              <a:p>
                <a:r>
                  <a:rPr lang="en-US" sz="2400" dirty="0"/>
                  <a:t>Where </a:t>
                </a:r>
                <a:r>
                  <a:rPr lang="en-US" sz="2400" i="1" dirty="0"/>
                  <a:t>d</a:t>
                </a:r>
                <a:r>
                  <a:rPr lang="en-US" sz="2400" i="1" baseline="-25000" dirty="0"/>
                  <a:t>1</a:t>
                </a:r>
                <a:r>
                  <a:rPr lang="en-US" sz="2400" i="1" dirty="0"/>
                  <a:t> </a:t>
                </a:r>
                <a:r>
                  <a:rPr lang="en-US" sz="2400" dirty="0"/>
                  <a:t>and </a:t>
                </a:r>
                <a:r>
                  <a:rPr lang="en-US" sz="2400" i="1" dirty="0"/>
                  <a:t>d</a:t>
                </a:r>
                <a:r>
                  <a:rPr lang="en-US" sz="2400" i="1" baseline="-25000" dirty="0"/>
                  <a:t>2</a:t>
                </a:r>
                <a:r>
                  <a:rPr lang="en-US" sz="2400" baseline="-25000" dirty="0"/>
                  <a:t> </a:t>
                </a:r>
                <a:r>
                  <a:rPr lang="en-US" sz="2400" dirty="0"/>
                  <a:t>are the diagonals.</a:t>
                </a:r>
              </a:p>
            </p:txBody>
          </p:sp>
        </mc:Choice>
        <mc:Fallback xmlns="">
          <p:sp>
            <p:nvSpPr>
              <p:cNvPr id="6" name="TextBox 5"/>
              <p:cNvSpPr txBox="1">
                <a:spLocks noRot="1" noChangeAspect="1" noMove="1" noResize="1" noEditPoints="1" noAdjustHandles="1" noChangeArrowheads="1" noChangeShapeType="1" noTextEdit="1"/>
              </p:cNvSpPr>
              <p:nvPr/>
            </p:nvSpPr>
            <p:spPr>
              <a:xfrm>
                <a:off x="361950" y="1386516"/>
                <a:ext cx="8458200" cy="1153136"/>
              </a:xfrm>
              <a:prstGeom prst="rect">
                <a:avLst/>
              </a:prstGeom>
              <a:blipFill rotWithShape="1">
                <a:blip r:embed="rId3"/>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771" y="771635"/>
            <a:ext cx="2688229" cy="157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a:extLst>
              <a:ext uri="{FF2B5EF4-FFF2-40B4-BE49-F238E27FC236}">
                <a16:creationId xmlns:a16="http://schemas.microsoft.com/office/drawing/2014/main" id="{07BBFC28-01FA-489F-8F73-CB27278EBE02}"/>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68878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DECAC03-3813-479C-9BB0-AB359FA3936D}"/>
                  </a:ext>
                </a:extLst>
              </p:cNvPr>
              <p:cNvSpPr>
                <a:spLocks noGrp="1"/>
              </p:cNvSpPr>
              <p:nvPr>
                <p:ph sz="quarter" idx="14"/>
              </p:nvPr>
            </p:nvSpPr>
            <p:spPr>
              <a:xfrm>
                <a:off x="4724400" y="2394947"/>
                <a:ext cx="4419600" cy="2462805"/>
              </a:xfrm>
            </p:spPr>
            <p:txBody>
              <a:bodyPr/>
              <a:lstStyle/>
              <a:p>
                <a:r>
                  <a:rPr lang="en-US" dirty="0"/>
                  <a:t>Kite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6</m:t>
                          </m:r>
                        </m:e>
                      </m:d>
                      <m:d>
                        <m:dPr>
                          <m:ctrlPr>
                            <a:rPr lang="en-US" i="1">
                              <a:latin typeface="Cambria Math" panose="02040503050406030204" pitchFamily="18" charset="0"/>
                            </a:rPr>
                          </m:ctrlPr>
                        </m:dPr>
                        <m:e>
                          <m:r>
                            <a:rPr lang="en-US" i="1">
                              <a:latin typeface="Cambria Math"/>
                            </a:rPr>
                            <m:t>14</m:t>
                          </m:r>
                        </m:e>
                      </m:d>
                      <m:r>
                        <a:rPr lang="en-US" i="1">
                          <a:latin typeface="Cambria Math"/>
                        </a:rPr>
                        <m:t>=</m:t>
                      </m:r>
                      <m:r>
                        <a:rPr lang="en-US" i="1" smtClean="0">
                          <a:solidFill>
                            <a:srgbClr val="FFFF00"/>
                          </a:solidFill>
                          <a:latin typeface="Cambria Math"/>
                        </a:rPr>
                        <m:t>42</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EDECAC03-3813-479C-9BB0-AB359FA3936D}"/>
                  </a:ext>
                </a:extLst>
              </p:cNvPr>
              <p:cNvSpPr>
                <a:spLocks noGrp="1" noRot="1" noChangeAspect="1" noMove="1" noResize="1" noEditPoints="1" noAdjustHandles="1" noChangeArrowheads="1" noChangeShapeType="1" noTextEdit="1"/>
              </p:cNvSpPr>
              <p:nvPr>
                <p:ph sz="quarter" idx="14"/>
              </p:nvPr>
            </p:nvSpPr>
            <p:spPr>
              <a:xfrm>
                <a:off x="4724400" y="2394947"/>
                <a:ext cx="4419600" cy="2462805"/>
              </a:xfrm>
              <a:blipFill>
                <a:blip r:embed="rId3"/>
                <a:stretch>
                  <a:fillRect l="-2483" t="-2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fontScale="92500"/>
              </a:bodyPr>
              <a:lstStyle/>
              <a:p>
                <a:r>
                  <a:rPr lang="en-US" dirty="0"/>
                  <a:t>Find the area</a:t>
                </a:r>
              </a:p>
              <a:p>
                <a:endParaRPr lang="en-US" dirty="0"/>
              </a:p>
              <a:p>
                <a:endParaRPr lang="en-US" dirty="0"/>
              </a:p>
              <a:p>
                <a:endParaRPr lang="en-US" dirty="0"/>
              </a:p>
              <a:p>
                <a:r>
                  <a:rPr lang="en-US" dirty="0"/>
                  <a:t>Trapezoid</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e>
                      </m:d>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4</m:t>
                      </m:r>
                      <m:d>
                        <m:dPr>
                          <m:ctrlPr>
                            <a:rPr lang="en-US" i="1">
                              <a:latin typeface="Cambria Math" panose="02040503050406030204" pitchFamily="18" charset="0"/>
                            </a:rPr>
                          </m:ctrlPr>
                        </m:dPr>
                        <m:e>
                          <m:r>
                            <a:rPr lang="en-US" i="1">
                              <a:latin typeface="Cambria Math"/>
                            </a:rPr>
                            <m:t>6+8</m:t>
                          </m:r>
                        </m:e>
                      </m:d>
                      <m:r>
                        <a:rPr lang="en-US" i="1">
                          <a:latin typeface="Cambria Math"/>
                        </a:rPr>
                        <m:t>=</m:t>
                      </m:r>
                      <m:r>
                        <a:rPr lang="en-US" i="1" smtClean="0">
                          <a:solidFill>
                            <a:srgbClr val="FFFF00"/>
                          </a:solidFill>
                          <a:latin typeface="Cambria Math"/>
                        </a:rPr>
                        <m:t>28</m:t>
                      </m:r>
                    </m:oMath>
                  </m:oMathPara>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2069" t="-1231"/>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a:t>11.2 Areas of Trapezoids, Rhombuses, and Kites</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60885"/>
            <a:ext cx="25908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4143" y="895349"/>
            <a:ext cx="2860114" cy="149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randombar(horizontal)">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DECAC03-3813-479C-9BB0-AB359FA3936D}"/>
                  </a:ext>
                </a:extLst>
              </p:cNvPr>
              <p:cNvSpPr>
                <a:spLocks noGrp="1"/>
              </p:cNvSpPr>
              <p:nvPr>
                <p:ph sz="quarter" idx="14"/>
              </p:nvPr>
            </p:nvSpPr>
            <p:spPr/>
            <p:txBody>
              <a:bodyPr/>
              <a:lstStyle/>
              <a:p>
                <a:r>
                  <a:rPr lang="en-US" dirty="0"/>
                  <a:t>Rhombus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80</m:t>
                          </m:r>
                        </m:e>
                      </m:d>
                      <m:d>
                        <m:dPr>
                          <m:ctrlPr>
                            <a:rPr lang="en-US" i="1">
                              <a:latin typeface="Cambria Math" panose="02040503050406030204" pitchFamily="18" charset="0"/>
                            </a:rPr>
                          </m:ctrlPr>
                        </m:dPr>
                        <m:e>
                          <m:r>
                            <a:rPr lang="en-US" i="1">
                              <a:latin typeface="Cambria Math"/>
                            </a:rPr>
                            <m:t>60</m:t>
                          </m:r>
                        </m:e>
                      </m:d>
                      <m:r>
                        <a:rPr lang="en-US" i="1">
                          <a:latin typeface="Cambria Math"/>
                        </a:rPr>
                        <m:t>=</m:t>
                      </m:r>
                      <m:r>
                        <a:rPr lang="en-US" i="1" smtClean="0">
                          <a:solidFill>
                            <a:srgbClr val="FFFF00"/>
                          </a:solidFill>
                          <a:latin typeface="Cambria Math"/>
                        </a:rPr>
                        <m:t>2400</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EDECAC03-3813-479C-9BB0-AB359FA3936D}"/>
                  </a:ext>
                </a:extLst>
              </p:cNvPr>
              <p:cNvSpPr>
                <a:spLocks noGrp="1" noRot="1" noChangeAspect="1" noMove="1" noResize="1" noEditPoints="1" noAdjustHandles="1" noChangeArrowheads="1" noChangeShapeType="1" noTextEdit="1"/>
              </p:cNvSpPr>
              <p:nvPr>
                <p:ph sz="quarter" idx="14"/>
              </p:nvPr>
            </p:nvSpPr>
            <p:spPr>
              <a:blipFill>
                <a:blip r:embed="rId3"/>
                <a:stretch>
                  <a:fillRect l="-2483" t="-1385"/>
                </a:stretch>
              </a:blipFill>
            </p:spPr>
            <p:txBody>
              <a:bodyPr/>
              <a:lstStyle/>
              <a:p>
                <a:r>
                  <a:rPr lang="en-US">
                    <a:noFill/>
                  </a:rPr>
                  <a:t> </a:t>
                </a:r>
              </a:p>
            </p:txBody>
          </p:sp>
        </mc:Fallback>
      </mc:AlternateContent>
      <p:sp>
        <p:nvSpPr>
          <p:cNvPr id="2" name="Content Placeholder 1"/>
          <p:cNvSpPr>
            <a:spLocks noGrp="1"/>
          </p:cNvSpPr>
          <p:nvPr>
            <p:ph sz="quarter" idx="13"/>
          </p:nvPr>
        </p:nvSpPr>
        <p:spPr/>
        <p:txBody>
          <a:bodyPr/>
          <a:lstStyle/>
          <a:p>
            <a:r>
              <a:rPr lang="en-US" dirty="0"/>
              <a:t>Find the area</a:t>
            </a:r>
          </a:p>
        </p:txBody>
      </p:sp>
      <p:sp>
        <p:nvSpPr>
          <p:cNvPr id="3" name="Title 2"/>
          <p:cNvSpPr>
            <a:spLocks noGrp="1"/>
          </p:cNvSpPr>
          <p:nvPr>
            <p:ph type="title"/>
          </p:nvPr>
        </p:nvSpPr>
        <p:spPr/>
        <p:txBody>
          <a:bodyPr>
            <a:normAutofit fontScale="90000"/>
          </a:bodyPr>
          <a:lstStyle/>
          <a:p>
            <a:r>
              <a:rPr lang="en-US" dirty="0"/>
              <a:t>11.2 Areas of Trapezoids, Rhombuses, and Kites</a:t>
            </a: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86" y="1372791"/>
            <a:ext cx="2383427" cy="150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2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Autofit/>
              </a:bodyPr>
              <a:lstStyle/>
              <a:p>
                <a:r>
                  <a:rPr lang="en-US" sz="2400" dirty="0"/>
                  <a:t>The area of a kite is 80 ft</a:t>
                </a:r>
                <a:r>
                  <a:rPr lang="en-US" sz="2400" baseline="30000" dirty="0"/>
                  <a:t>2</a:t>
                </a:r>
                <a:r>
                  <a:rPr lang="en-US" sz="2400" dirty="0"/>
                  <a:t>.  One diagonal is 4 times as long as the other.  Find the diagonal lengths.</a:t>
                </a:r>
              </a:p>
              <a:p>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a:rPr>
                        <m:t>𝐴</m:t>
                      </m:r>
                      <m:r>
                        <a:rPr lang="en-US" sz="2400" i="1">
                          <a:latin typeface="Cambria Math"/>
                        </a:rPr>
                        <m:t>=</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2</m:t>
                          </m:r>
                        </m:den>
                      </m:f>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1</m:t>
                          </m:r>
                        </m:sub>
                      </m:sSub>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2</m:t>
                          </m:r>
                        </m:sub>
                      </m:sSub>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1</m:t>
                          </m:r>
                        </m:sub>
                      </m:sSub>
                      <m:r>
                        <a:rPr lang="en-US" sz="2400" i="1">
                          <a:latin typeface="Cambria Math"/>
                        </a:rPr>
                        <m:t>=4</m:t>
                      </m:r>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2</m:t>
                          </m:r>
                        </m:sub>
                      </m:sSub>
                    </m:oMath>
                  </m:oMathPara>
                </a14:m>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3"/>
                <a:stretch>
                  <a:fillRect l="-2069" t="-1231" r="-1241"/>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a:t>11.2 Areas of Trapezoids, Rhombuses, and Kites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AB61430-D34C-4246-8ED9-D728A985C137}"/>
                  </a:ext>
                </a:extLst>
              </p:cNvPr>
              <p:cNvSpPr>
                <a:spLocks noGrp="1"/>
              </p:cNvSpPr>
              <p:nvPr>
                <p:ph sz="quarter" idx="14"/>
              </p:nvPr>
            </p:nvSpPr>
            <p:spPr/>
            <p:txBody>
              <a:bodyPr>
                <a:norm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80=</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4</m:t>
                      </m:r>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e>
                      </m:d>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80=2</m:t>
                      </m:r>
                      <m:sSubSup>
                        <m:sSubSupPr>
                          <m:ctrlPr>
                            <a:rPr lang="en-US" i="1">
                              <a:latin typeface="Cambria Math" panose="02040503050406030204" pitchFamily="18" charset="0"/>
                            </a:rPr>
                          </m:ctrlPr>
                        </m:sSubSupPr>
                        <m:e>
                          <m:r>
                            <a:rPr lang="en-US" i="1">
                              <a:latin typeface="Cambria Math"/>
                            </a:rPr>
                            <m:t>𝑑</m:t>
                          </m:r>
                        </m:e>
                        <m:sub>
                          <m:r>
                            <a:rPr lang="en-US" i="1">
                              <a:latin typeface="Cambria Math"/>
                            </a:rPr>
                            <m:t>2</m:t>
                          </m:r>
                        </m:sub>
                        <m:sup>
                          <m:r>
                            <a:rPr lang="en-US" i="1">
                              <a:latin typeface="Cambria Math"/>
                            </a:rPr>
                            <m:t>2</m:t>
                          </m:r>
                        </m:sup>
                      </m:sSubSup>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40=</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e>
                          </m:d>
                        </m:e>
                        <m:sup>
                          <m:r>
                            <a:rPr lang="en-US" i="1">
                              <a:latin typeface="Cambria Math"/>
                            </a:rPr>
                            <m:t>2</m:t>
                          </m:r>
                        </m:sup>
                      </m:sSup>
                    </m:oMath>
                  </m:oMathPara>
                </a14:m>
                <a:endParaRPr lang="en-US" dirty="0"/>
              </a:p>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40</m:t>
                          </m:r>
                        </m:e>
                      </m:ra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m:oMathPara>
                </a14:m>
                <a:endParaRPr lang="en-US" b="0" dirty="0"/>
              </a:p>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m:t>
                          </m:r>
                        </m:e>
                      </m:ra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10</m:t>
                          </m:r>
                        </m:e>
                      </m:ra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r>
                        <a:rPr lang="en-US" i="1">
                          <a:latin typeface="Cambria Math"/>
                        </a:rPr>
                        <m:t>=</m:t>
                      </m:r>
                      <m:r>
                        <a:rPr lang="en-US" i="1" smtClean="0">
                          <a:solidFill>
                            <a:srgbClr val="FFFF00"/>
                          </a:solidFill>
                          <a:latin typeface="Cambria Math"/>
                        </a:rPr>
                        <m:t>2</m:t>
                      </m:r>
                      <m:rad>
                        <m:radPr>
                          <m:degHide m:val="on"/>
                          <m:ctrlPr>
                            <a:rPr lang="en-US" i="1">
                              <a:solidFill>
                                <a:srgbClr val="FFFF00"/>
                              </a:solidFill>
                              <a:latin typeface="Cambria Math" panose="02040503050406030204" pitchFamily="18" charset="0"/>
                            </a:rPr>
                          </m:ctrlPr>
                        </m:radPr>
                        <m:deg/>
                        <m:e>
                          <m:r>
                            <a:rPr lang="en-US" i="1">
                              <a:solidFill>
                                <a:srgbClr val="FFFF00"/>
                              </a:solidFill>
                              <a:latin typeface="Cambria Math"/>
                            </a:rPr>
                            <m:t>10</m:t>
                          </m:r>
                        </m:e>
                      </m:ra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r>
                        <a:rPr lang="en-US" i="1">
                          <a:latin typeface="Cambria Math"/>
                        </a:rPr>
                        <m:t>=</m:t>
                      </m:r>
                      <m:r>
                        <a:rPr lang="en-US" i="1" smtClean="0">
                          <a:solidFill>
                            <a:srgbClr val="FFFF00"/>
                          </a:solidFill>
                          <a:latin typeface="Cambria Math"/>
                        </a:rPr>
                        <m:t>8</m:t>
                      </m:r>
                      <m:rad>
                        <m:radPr>
                          <m:degHide m:val="on"/>
                          <m:ctrlPr>
                            <a:rPr lang="en-US" i="1">
                              <a:solidFill>
                                <a:srgbClr val="FFFF00"/>
                              </a:solidFill>
                              <a:latin typeface="Cambria Math" panose="02040503050406030204" pitchFamily="18" charset="0"/>
                            </a:rPr>
                          </m:ctrlPr>
                        </m:radPr>
                        <m:deg/>
                        <m:e>
                          <m:r>
                            <a:rPr lang="en-US" i="1">
                              <a:solidFill>
                                <a:srgbClr val="FFFF00"/>
                              </a:solidFill>
                              <a:latin typeface="Cambria Math"/>
                            </a:rPr>
                            <m:t>10</m:t>
                          </m:r>
                        </m:e>
                      </m:rad>
                    </m:oMath>
                  </m:oMathPara>
                </a14:m>
                <a:endParaRPr lang="en-US" dirty="0"/>
              </a:p>
              <a:p>
                <a:endParaRPr lang="en-US" dirty="0"/>
              </a:p>
            </p:txBody>
          </p:sp>
        </mc:Choice>
        <mc:Fallback xmlns="">
          <p:sp>
            <p:nvSpPr>
              <p:cNvPr id="5" name="Content Placeholder 4">
                <a:extLst>
                  <a:ext uri="{FF2B5EF4-FFF2-40B4-BE49-F238E27FC236}">
                    <a16:creationId xmlns:a16="http://schemas.microsoft.com/office/drawing/2014/main" id="{3AB61430-D34C-4246-8ED9-D728A985C137}"/>
                  </a:ext>
                </a:extLst>
              </p:cNvPr>
              <p:cNvSpPr>
                <a:spLocks noGrp="1" noRot="1" noChangeAspect="1" noMove="1" noResize="1" noEditPoints="1" noAdjustHandles="1" noChangeArrowheads="1" noChangeShapeType="1" noTextEdit="1"/>
              </p:cNvSpPr>
              <p:nvPr>
                <p:ph sz="quarter" idx="14"/>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7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63904" y="902970"/>
            <a:ext cx="3940592" cy="3947160"/>
          </a:xfrm>
          <a:prstGeom prst="rect">
            <a:avLst/>
          </a:prstGeom>
        </p:spPr>
      </p:pic>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Autofit/>
              </a:bodyPr>
              <a:lstStyle/>
              <a:p>
                <a:r>
                  <a:rPr lang="en-US" sz="1800" dirty="0"/>
                  <a:t>Find the area of a rhombus with vertices </a:t>
                </a:r>
                <a:r>
                  <a:rPr lang="en-US" sz="1800" i="1" dirty="0"/>
                  <a:t>M</a:t>
                </a:r>
                <a:r>
                  <a:rPr lang="en-US" sz="1800" dirty="0"/>
                  <a:t>(1, 3), </a:t>
                </a:r>
                <a:r>
                  <a:rPr lang="en-US" sz="1800" i="1" dirty="0"/>
                  <a:t>N</a:t>
                </a:r>
                <a:r>
                  <a:rPr lang="en-US" sz="1800" dirty="0"/>
                  <a:t>(5, 5), </a:t>
                </a:r>
                <a:r>
                  <a:rPr lang="en-US" sz="1800" i="1" dirty="0"/>
                  <a:t>P</a:t>
                </a:r>
                <a:r>
                  <a:rPr lang="en-US" sz="1800" dirty="0"/>
                  <a:t>(9, 3) and </a:t>
                </a:r>
                <a:r>
                  <a:rPr lang="en-US" sz="1800" i="1" dirty="0"/>
                  <a:t>Q</a:t>
                </a:r>
                <a:r>
                  <a:rPr lang="en-US" sz="1800" dirty="0"/>
                  <a:t>(5, 1).</a:t>
                </a:r>
              </a:p>
              <a:p>
                <a:endParaRPr lang="en-US" sz="1800" dirty="0"/>
              </a:p>
              <a:p>
                <a:r>
                  <a:rPr lang="en-US" sz="1800" dirty="0"/>
                  <a:t>Diagonals are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𝑑</m:t>
                        </m:r>
                      </m:e>
                      <m:sub>
                        <m:r>
                          <a:rPr lang="en-US" sz="1800" i="1">
                            <a:latin typeface="Cambria Math"/>
                          </a:rPr>
                          <m:t>1</m:t>
                        </m:r>
                      </m:sub>
                    </m:sSub>
                    <m:r>
                      <a:rPr lang="en-US" sz="1800" i="1">
                        <a:latin typeface="Cambria Math"/>
                      </a:rPr>
                      <m:t>=8, </m:t>
                    </m:r>
                    <m:sSub>
                      <m:sSubPr>
                        <m:ctrlPr>
                          <a:rPr lang="en-US" sz="1800" i="1">
                            <a:latin typeface="Cambria Math" panose="02040503050406030204" pitchFamily="18" charset="0"/>
                          </a:rPr>
                        </m:ctrlPr>
                      </m:sSubPr>
                      <m:e>
                        <m:r>
                          <a:rPr lang="en-US" sz="1800" i="1">
                            <a:latin typeface="Cambria Math"/>
                          </a:rPr>
                          <m:t>𝑑</m:t>
                        </m:r>
                      </m:e>
                      <m:sub>
                        <m:r>
                          <a:rPr lang="en-US" sz="1800" i="1">
                            <a:latin typeface="Cambria Math"/>
                          </a:rPr>
                          <m:t>2</m:t>
                        </m:r>
                      </m:sub>
                    </m:sSub>
                    <m:r>
                      <a:rPr lang="en-US" sz="1800" i="1">
                        <a:latin typeface="Cambria Math"/>
                      </a:rPr>
                      <m:t>=4</m:t>
                    </m:r>
                  </m:oMath>
                </a14:m>
                <a:endParaRPr lang="en-US" sz="1800" dirty="0"/>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2</m:t>
                          </m:r>
                        </m:sub>
                      </m:sSub>
                    </m:oMath>
                  </m:oMathPara>
                </a14:m>
                <a:endParaRPr lang="en-US" sz="1800" i="1" dirty="0">
                  <a:latin typeface="Cambria Math"/>
                </a:endParaRPr>
              </a:p>
              <a:p>
                <a:pPr/>
                <a14:m>
                  <m:oMathPara xmlns:m="http://schemas.openxmlformats.org/officeDocument/2006/math">
                    <m:oMathParaPr>
                      <m:jc m:val="centerGroup"/>
                    </m:oMathParaPr>
                    <m:oMath xmlns:m="http://schemas.openxmlformats.org/officeDocument/2006/math">
                      <m:r>
                        <a:rPr lang="en-US" sz="1800" i="1">
                          <a:latin typeface="Cambria Math"/>
                        </a:rPr>
                        <m:t>𝐴</m:t>
                      </m:r>
                      <m:r>
                        <a:rPr lang="en-US" sz="1800" i="1">
                          <a:latin typeface="Cambria Math"/>
                        </a:rPr>
                        <m:t>=</m:t>
                      </m:r>
                      <m:f>
                        <m:fPr>
                          <m:ctrlPr>
                            <a:rPr lang="en-US" sz="1800" i="1">
                              <a:latin typeface="Cambria Math" panose="02040503050406030204" pitchFamily="18" charset="0"/>
                            </a:rPr>
                          </m:ctrlPr>
                        </m:fPr>
                        <m:num>
                          <m:r>
                            <a:rPr lang="en-US" sz="1800" i="1">
                              <a:latin typeface="Cambria Math"/>
                            </a:rPr>
                            <m:t>1</m:t>
                          </m:r>
                        </m:num>
                        <m:den>
                          <m:r>
                            <a:rPr lang="en-US" sz="1800" i="1">
                              <a:latin typeface="Cambria Math"/>
                            </a:rPr>
                            <m:t>2</m:t>
                          </m:r>
                        </m:den>
                      </m:f>
                      <m:d>
                        <m:dPr>
                          <m:ctrlPr>
                            <a:rPr lang="en-US" sz="1800" i="1">
                              <a:latin typeface="Cambria Math" panose="02040503050406030204" pitchFamily="18" charset="0"/>
                            </a:rPr>
                          </m:ctrlPr>
                        </m:dPr>
                        <m:e>
                          <m:r>
                            <a:rPr lang="en-US" sz="1800" i="1">
                              <a:latin typeface="Cambria Math"/>
                            </a:rPr>
                            <m:t>8</m:t>
                          </m:r>
                        </m:e>
                      </m:d>
                      <m:d>
                        <m:dPr>
                          <m:ctrlPr>
                            <a:rPr lang="en-US" sz="1800" i="1">
                              <a:latin typeface="Cambria Math" panose="02040503050406030204" pitchFamily="18" charset="0"/>
                            </a:rPr>
                          </m:ctrlPr>
                        </m:dPr>
                        <m:e>
                          <m:r>
                            <a:rPr lang="en-US" sz="1800" i="1">
                              <a:latin typeface="Cambria Math"/>
                            </a:rPr>
                            <m:t>4</m:t>
                          </m:r>
                        </m:e>
                      </m:d>
                      <m:r>
                        <a:rPr lang="en-US" sz="1800" i="1">
                          <a:latin typeface="Cambria Math"/>
                        </a:rPr>
                        <m:t>=</m:t>
                      </m:r>
                      <m:r>
                        <a:rPr lang="en-US" sz="1800" i="1" smtClean="0">
                          <a:solidFill>
                            <a:srgbClr val="FFFF00"/>
                          </a:solidFill>
                          <a:latin typeface="Cambria Math"/>
                        </a:rPr>
                        <m:t>16</m:t>
                      </m:r>
                    </m:oMath>
                  </m:oMathPara>
                </a14:m>
                <a:endParaRPr lang="en-US" sz="1800" dirty="0"/>
              </a:p>
              <a:p>
                <a:endParaRPr lang="en-US" sz="18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1103" t="-1077"/>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r>
              <a:rPr lang="en-US" dirty="0"/>
              <a:t>11.2 Areas of Trapezoids, Rhombuses, and Kites</a:t>
            </a:r>
          </a:p>
        </p:txBody>
      </p:sp>
      <p:grpSp>
        <p:nvGrpSpPr>
          <p:cNvPr id="19" name="Group 18">
            <a:extLst>
              <a:ext uri="{FF2B5EF4-FFF2-40B4-BE49-F238E27FC236}">
                <a16:creationId xmlns:a16="http://schemas.microsoft.com/office/drawing/2014/main" id="{AF2F3E01-7B3C-4666-8ACA-A251B065F757}"/>
              </a:ext>
            </a:extLst>
          </p:cNvPr>
          <p:cNvGrpSpPr/>
          <p:nvPr/>
        </p:nvGrpSpPr>
        <p:grpSpPr>
          <a:xfrm>
            <a:off x="7160955" y="3031785"/>
            <a:ext cx="1394280" cy="237240"/>
            <a:chOff x="7160955" y="3031785"/>
            <a:chExt cx="1394280" cy="23724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04CC672-7B50-4A92-B858-C57D20BF58C0}"/>
                    </a:ext>
                  </a:extLst>
                </p14:cNvPr>
                <p14:cNvContentPartPr/>
                <p14:nvPr/>
              </p14:nvContentPartPr>
              <p14:xfrm>
                <a:off x="7160955" y="3033945"/>
                <a:ext cx="111600" cy="200520"/>
              </p14:xfrm>
            </p:contentPart>
          </mc:Choice>
          <mc:Fallback xmlns="">
            <p:pic>
              <p:nvPicPr>
                <p:cNvPr id="8" name="Ink 7">
                  <a:extLst>
                    <a:ext uri="{FF2B5EF4-FFF2-40B4-BE49-F238E27FC236}">
                      <a16:creationId xmlns:a16="http://schemas.microsoft.com/office/drawing/2014/main" id="{904CC672-7B50-4A92-B858-C57D20BF58C0}"/>
                    </a:ext>
                  </a:extLst>
                </p:cNvPr>
                <p:cNvPicPr/>
                <p:nvPr/>
              </p:nvPicPr>
              <p:blipFill>
                <a:blip r:embed="rId6"/>
                <a:stretch>
                  <a:fillRect/>
                </a:stretch>
              </p:blipFill>
              <p:spPr>
                <a:xfrm>
                  <a:off x="7152315" y="3024945"/>
                  <a:ext cx="129240" cy="218160"/>
                </a:xfrm>
                <a:prstGeom prst="rect">
                  <a:avLst/>
                </a:prstGeom>
              </p:spPr>
            </p:pic>
          </mc:Fallback>
        </mc:AlternateContent>
        <p:grpSp>
          <p:nvGrpSpPr>
            <p:cNvPr id="11" name="Group 10">
              <a:extLst>
                <a:ext uri="{FF2B5EF4-FFF2-40B4-BE49-F238E27FC236}">
                  <a16:creationId xmlns:a16="http://schemas.microsoft.com/office/drawing/2014/main" id="{6118A80B-9DA1-4DEF-BE73-DEE77B875837}"/>
                </a:ext>
              </a:extLst>
            </p:cNvPr>
            <p:cNvGrpSpPr/>
            <p:nvPr/>
          </p:nvGrpSpPr>
          <p:grpSpPr>
            <a:xfrm>
              <a:off x="7486755" y="3051945"/>
              <a:ext cx="123840" cy="217080"/>
              <a:chOff x="7486755" y="3051945"/>
              <a:chExt cx="123840" cy="21708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0260C76-812D-4F58-A11A-5A5340235E4A}"/>
                      </a:ext>
                    </a:extLst>
                  </p14:cNvPr>
                  <p14:cNvContentPartPr/>
                  <p14:nvPr/>
                </p14:nvContentPartPr>
                <p14:xfrm>
                  <a:off x="7486755" y="3108105"/>
                  <a:ext cx="55440" cy="63720"/>
                </p14:xfrm>
              </p:contentPart>
            </mc:Choice>
            <mc:Fallback xmlns="">
              <p:pic>
                <p:nvPicPr>
                  <p:cNvPr id="9" name="Ink 8">
                    <a:extLst>
                      <a:ext uri="{FF2B5EF4-FFF2-40B4-BE49-F238E27FC236}">
                        <a16:creationId xmlns:a16="http://schemas.microsoft.com/office/drawing/2014/main" id="{10260C76-812D-4F58-A11A-5A5340235E4A}"/>
                      </a:ext>
                    </a:extLst>
                  </p:cNvPr>
                  <p:cNvPicPr/>
                  <p:nvPr/>
                </p:nvPicPr>
                <p:blipFill>
                  <a:blip r:embed="rId8"/>
                  <a:stretch>
                    <a:fillRect/>
                  </a:stretch>
                </p:blipFill>
                <p:spPr>
                  <a:xfrm>
                    <a:off x="7478115" y="3099465"/>
                    <a:ext cx="73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081929F5-02C1-44DE-8647-634D5B4D2AA3}"/>
                      </a:ext>
                    </a:extLst>
                  </p14:cNvPr>
                  <p14:cNvContentPartPr/>
                  <p14:nvPr/>
                </p14:nvContentPartPr>
                <p14:xfrm>
                  <a:off x="7564515" y="3051945"/>
                  <a:ext cx="46080" cy="217080"/>
                </p14:xfrm>
              </p:contentPart>
            </mc:Choice>
            <mc:Fallback xmlns="">
              <p:pic>
                <p:nvPicPr>
                  <p:cNvPr id="10" name="Ink 9">
                    <a:extLst>
                      <a:ext uri="{FF2B5EF4-FFF2-40B4-BE49-F238E27FC236}">
                        <a16:creationId xmlns:a16="http://schemas.microsoft.com/office/drawing/2014/main" id="{081929F5-02C1-44DE-8647-634D5B4D2AA3}"/>
                      </a:ext>
                    </a:extLst>
                  </p:cNvPr>
                  <p:cNvPicPr/>
                  <p:nvPr/>
                </p:nvPicPr>
                <p:blipFill>
                  <a:blip r:embed="rId10"/>
                  <a:stretch>
                    <a:fillRect/>
                  </a:stretch>
                </p:blipFill>
                <p:spPr>
                  <a:xfrm>
                    <a:off x="7555515" y="3043305"/>
                    <a:ext cx="63720" cy="23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CB73CECE-056F-4BA1-9D2F-474784566D75}"/>
                    </a:ext>
                  </a:extLst>
                </p14:cNvPr>
                <p14:cNvContentPartPr/>
                <p14:nvPr/>
              </p14:nvContentPartPr>
              <p14:xfrm>
                <a:off x="7830195" y="3031785"/>
                <a:ext cx="79200" cy="202680"/>
              </p14:xfrm>
            </p:contentPart>
          </mc:Choice>
          <mc:Fallback xmlns="">
            <p:pic>
              <p:nvPicPr>
                <p:cNvPr id="12" name="Ink 11">
                  <a:extLst>
                    <a:ext uri="{FF2B5EF4-FFF2-40B4-BE49-F238E27FC236}">
                      <a16:creationId xmlns:a16="http://schemas.microsoft.com/office/drawing/2014/main" id="{CB73CECE-056F-4BA1-9D2F-474784566D75}"/>
                    </a:ext>
                  </a:extLst>
                </p:cNvPr>
                <p:cNvPicPr/>
                <p:nvPr/>
              </p:nvPicPr>
              <p:blipFill>
                <a:blip r:embed="rId12"/>
                <a:stretch>
                  <a:fillRect/>
                </a:stretch>
              </p:blipFill>
              <p:spPr>
                <a:xfrm>
                  <a:off x="7821195" y="3022785"/>
                  <a:ext cx="96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97EDD4DB-D942-4539-9F45-5C3661173CF9}"/>
                    </a:ext>
                  </a:extLst>
                </p14:cNvPr>
                <p14:cNvContentPartPr/>
                <p14:nvPr/>
              </p14:nvContentPartPr>
              <p14:xfrm>
                <a:off x="8137995" y="3047625"/>
                <a:ext cx="106920" cy="212400"/>
              </p14:xfrm>
            </p:contentPart>
          </mc:Choice>
          <mc:Fallback xmlns="">
            <p:pic>
              <p:nvPicPr>
                <p:cNvPr id="13" name="Ink 12">
                  <a:extLst>
                    <a:ext uri="{FF2B5EF4-FFF2-40B4-BE49-F238E27FC236}">
                      <a16:creationId xmlns:a16="http://schemas.microsoft.com/office/drawing/2014/main" id="{97EDD4DB-D942-4539-9F45-5C3661173CF9}"/>
                    </a:ext>
                  </a:extLst>
                </p:cNvPr>
                <p:cNvPicPr/>
                <p:nvPr/>
              </p:nvPicPr>
              <p:blipFill>
                <a:blip r:embed="rId14"/>
                <a:stretch>
                  <a:fillRect/>
                </a:stretch>
              </p:blipFill>
              <p:spPr>
                <a:xfrm>
                  <a:off x="8129355" y="3038985"/>
                  <a:ext cx="124560" cy="230040"/>
                </a:xfrm>
                <a:prstGeom prst="rect">
                  <a:avLst/>
                </a:prstGeom>
              </p:spPr>
            </p:pic>
          </mc:Fallback>
        </mc:AlternateContent>
        <p:grpSp>
          <p:nvGrpSpPr>
            <p:cNvPr id="18" name="Group 17">
              <a:extLst>
                <a:ext uri="{FF2B5EF4-FFF2-40B4-BE49-F238E27FC236}">
                  <a16:creationId xmlns:a16="http://schemas.microsoft.com/office/drawing/2014/main" id="{AC38DA20-887A-4920-A7A1-BD68499BD723}"/>
                </a:ext>
              </a:extLst>
            </p:cNvPr>
            <p:cNvGrpSpPr/>
            <p:nvPr/>
          </p:nvGrpSpPr>
          <p:grpSpPr>
            <a:xfrm>
              <a:off x="8379555" y="3063105"/>
              <a:ext cx="175680" cy="186120"/>
              <a:chOff x="8379555" y="3063105"/>
              <a:chExt cx="175680" cy="18612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0AE1889A-0A72-4CAD-94E3-840DB76E87E0}"/>
                      </a:ext>
                    </a:extLst>
                  </p14:cNvPr>
                  <p14:cNvContentPartPr/>
                  <p14:nvPr/>
                </p14:nvContentPartPr>
                <p14:xfrm>
                  <a:off x="8379555" y="3085785"/>
                  <a:ext cx="14400" cy="151200"/>
                </p14:xfrm>
              </p:contentPart>
            </mc:Choice>
            <mc:Fallback xmlns="">
              <p:pic>
                <p:nvPicPr>
                  <p:cNvPr id="14" name="Ink 13">
                    <a:extLst>
                      <a:ext uri="{FF2B5EF4-FFF2-40B4-BE49-F238E27FC236}">
                        <a16:creationId xmlns:a16="http://schemas.microsoft.com/office/drawing/2014/main" id="{0AE1889A-0A72-4CAD-94E3-840DB76E87E0}"/>
                      </a:ext>
                    </a:extLst>
                  </p:cNvPr>
                  <p:cNvPicPr/>
                  <p:nvPr/>
                </p:nvPicPr>
                <p:blipFill>
                  <a:blip r:embed="rId16"/>
                  <a:stretch>
                    <a:fillRect/>
                  </a:stretch>
                </p:blipFill>
                <p:spPr>
                  <a:xfrm>
                    <a:off x="8370915" y="3076785"/>
                    <a:ext cx="32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AD6CE63-FBF2-48F7-ABDD-C5F8A523A216}"/>
                      </a:ext>
                    </a:extLst>
                  </p14:cNvPr>
                  <p14:cNvContentPartPr/>
                  <p14:nvPr/>
                </p14:nvContentPartPr>
                <p14:xfrm>
                  <a:off x="8463795" y="3120705"/>
                  <a:ext cx="64080" cy="128520"/>
                </p14:xfrm>
              </p:contentPart>
            </mc:Choice>
            <mc:Fallback xmlns="">
              <p:pic>
                <p:nvPicPr>
                  <p:cNvPr id="15" name="Ink 14">
                    <a:extLst>
                      <a:ext uri="{FF2B5EF4-FFF2-40B4-BE49-F238E27FC236}">
                        <a16:creationId xmlns:a16="http://schemas.microsoft.com/office/drawing/2014/main" id="{9AD6CE63-FBF2-48F7-ABDD-C5F8A523A216}"/>
                      </a:ext>
                    </a:extLst>
                  </p:cNvPr>
                  <p:cNvPicPr/>
                  <p:nvPr/>
                </p:nvPicPr>
                <p:blipFill>
                  <a:blip r:embed="rId18"/>
                  <a:stretch>
                    <a:fillRect/>
                  </a:stretch>
                </p:blipFill>
                <p:spPr>
                  <a:xfrm>
                    <a:off x="8455155" y="3111705"/>
                    <a:ext cx="81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26C2B559-6EB3-4AD6-9971-A472DCCB511A}"/>
                      </a:ext>
                    </a:extLst>
                  </p14:cNvPr>
                  <p14:cNvContentPartPr/>
                  <p14:nvPr/>
                </p14:nvContentPartPr>
                <p14:xfrm>
                  <a:off x="8422035" y="3063105"/>
                  <a:ext cx="133200" cy="146520"/>
                </p14:xfrm>
              </p:contentPart>
            </mc:Choice>
            <mc:Fallback xmlns="">
              <p:pic>
                <p:nvPicPr>
                  <p:cNvPr id="17" name="Ink 16">
                    <a:extLst>
                      <a:ext uri="{FF2B5EF4-FFF2-40B4-BE49-F238E27FC236}">
                        <a16:creationId xmlns:a16="http://schemas.microsoft.com/office/drawing/2014/main" id="{26C2B559-6EB3-4AD6-9971-A472DCCB511A}"/>
                      </a:ext>
                    </a:extLst>
                  </p:cNvPr>
                  <p:cNvPicPr/>
                  <p:nvPr/>
                </p:nvPicPr>
                <p:blipFill>
                  <a:blip r:embed="rId20"/>
                  <a:stretch>
                    <a:fillRect/>
                  </a:stretch>
                </p:blipFill>
                <p:spPr>
                  <a:xfrm>
                    <a:off x="8413035" y="3054105"/>
                    <a:ext cx="150840" cy="164160"/>
                  </a:xfrm>
                  <a:prstGeom prst="rect">
                    <a:avLst/>
                  </a:prstGeom>
                </p:spPr>
              </p:pic>
            </mc:Fallback>
          </mc:AlternateContent>
        </p:grpSp>
      </p:grpSp>
      <p:grpSp>
        <p:nvGrpSpPr>
          <p:cNvPr id="34" name="Group 33">
            <a:extLst>
              <a:ext uri="{FF2B5EF4-FFF2-40B4-BE49-F238E27FC236}">
                <a16:creationId xmlns:a16="http://schemas.microsoft.com/office/drawing/2014/main" id="{DF7B3CE8-6C2A-4286-9382-1BDF1E9500FD}"/>
              </a:ext>
            </a:extLst>
          </p:cNvPr>
          <p:cNvGrpSpPr/>
          <p:nvPr/>
        </p:nvGrpSpPr>
        <p:grpSpPr>
          <a:xfrm>
            <a:off x="6902475" y="1715265"/>
            <a:ext cx="1554120" cy="1182960"/>
            <a:chOff x="6902475" y="1715265"/>
            <a:chExt cx="1554120" cy="1182960"/>
          </a:xfrm>
        </p:grpSpPr>
        <p:grpSp>
          <p:nvGrpSpPr>
            <p:cNvPr id="22" name="Group 21">
              <a:extLst>
                <a:ext uri="{FF2B5EF4-FFF2-40B4-BE49-F238E27FC236}">
                  <a16:creationId xmlns:a16="http://schemas.microsoft.com/office/drawing/2014/main" id="{B21C150F-1B67-46F7-BBEC-7533460F7E62}"/>
                </a:ext>
              </a:extLst>
            </p:cNvPr>
            <p:cNvGrpSpPr/>
            <p:nvPr/>
          </p:nvGrpSpPr>
          <p:grpSpPr>
            <a:xfrm>
              <a:off x="6902475" y="2030625"/>
              <a:ext cx="275400" cy="431640"/>
              <a:chOff x="6902475" y="2030625"/>
              <a:chExt cx="275400" cy="431640"/>
            </a:xfrm>
          </p:grpSpPr>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4AD127AA-99F0-4A34-8CE7-28AECB62B1DD}"/>
                      </a:ext>
                    </a:extLst>
                  </p14:cNvPr>
                  <p14:cNvContentPartPr/>
                  <p14:nvPr/>
                </p14:nvContentPartPr>
                <p14:xfrm>
                  <a:off x="7007955" y="2360745"/>
                  <a:ext cx="120600" cy="101520"/>
                </p14:xfrm>
              </p:contentPart>
            </mc:Choice>
            <mc:Fallback xmlns="">
              <p:pic>
                <p:nvPicPr>
                  <p:cNvPr id="20" name="Ink 19">
                    <a:extLst>
                      <a:ext uri="{FF2B5EF4-FFF2-40B4-BE49-F238E27FC236}">
                        <a16:creationId xmlns:a16="http://schemas.microsoft.com/office/drawing/2014/main" id="{4AD127AA-99F0-4A34-8CE7-28AECB62B1DD}"/>
                      </a:ext>
                    </a:extLst>
                  </p:cNvPr>
                  <p:cNvPicPr/>
                  <p:nvPr/>
                </p:nvPicPr>
                <p:blipFill>
                  <a:blip r:embed="rId22"/>
                  <a:stretch>
                    <a:fillRect/>
                  </a:stretch>
                </p:blipFill>
                <p:spPr>
                  <a:xfrm>
                    <a:off x="6999315" y="2351745"/>
                    <a:ext cx="138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3A3C0A80-94C7-4139-B6DE-1799CF44A139}"/>
                      </a:ext>
                    </a:extLst>
                  </p14:cNvPr>
                  <p14:cNvContentPartPr/>
                  <p14:nvPr/>
                </p14:nvContentPartPr>
                <p14:xfrm>
                  <a:off x="6902475" y="2030625"/>
                  <a:ext cx="275400" cy="255600"/>
                </p14:xfrm>
              </p:contentPart>
            </mc:Choice>
            <mc:Fallback xmlns="">
              <p:pic>
                <p:nvPicPr>
                  <p:cNvPr id="21" name="Ink 20">
                    <a:extLst>
                      <a:ext uri="{FF2B5EF4-FFF2-40B4-BE49-F238E27FC236}">
                        <a16:creationId xmlns:a16="http://schemas.microsoft.com/office/drawing/2014/main" id="{3A3C0A80-94C7-4139-B6DE-1799CF44A139}"/>
                      </a:ext>
                    </a:extLst>
                  </p:cNvPr>
                  <p:cNvPicPr/>
                  <p:nvPr/>
                </p:nvPicPr>
                <p:blipFill>
                  <a:blip r:embed="rId24"/>
                  <a:stretch>
                    <a:fillRect/>
                  </a:stretch>
                </p:blipFill>
                <p:spPr>
                  <a:xfrm>
                    <a:off x="6893835" y="2021625"/>
                    <a:ext cx="293040" cy="273240"/>
                  </a:xfrm>
                  <a:prstGeom prst="rect">
                    <a:avLst/>
                  </a:prstGeom>
                </p:spPr>
              </p:pic>
            </mc:Fallback>
          </mc:AlternateContent>
        </p:grpSp>
        <p:grpSp>
          <p:nvGrpSpPr>
            <p:cNvPr id="25" name="Group 24">
              <a:extLst>
                <a:ext uri="{FF2B5EF4-FFF2-40B4-BE49-F238E27FC236}">
                  <a16:creationId xmlns:a16="http://schemas.microsoft.com/office/drawing/2014/main" id="{F1E4E387-6348-4B16-802E-DF08C80B3C5F}"/>
                </a:ext>
              </a:extLst>
            </p:cNvPr>
            <p:cNvGrpSpPr/>
            <p:nvPr/>
          </p:nvGrpSpPr>
          <p:grpSpPr>
            <a:xfrm>
              <a:off x="7559475" y="1715265"/>
              <a:ext cx="164160" cy="449640"/>
              <a:chOff x="7559475" y="1715265"/>
              <a:chExt cx="164160" cy="449640"/>
            </a:xfrm>
          </p:grpSpPr>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A02A7D79-BB25-4D0A-8B60-ECEA4132B7FF}"/>
                      </a:ext>
                    </a:extLst>
                  </p14:cNvPr>
                  <p14:cNvContentPartPr/>
                  <p14:nvPr/>
                </p14:nvContentPartPr>
                <p14:xfrm>
                  <a:off x="7620675" y="2056545"/>
                  <a:ext cx="68760" cy="108360"/>
                </p14:xfrm>
              </p:contentPart>
            </mc:Choice>
            <mc:Fallback xmlns="">
              <p:pic>
                <p:nvPicPr>
                  <p:cNvPr id="23" name="Ink 22">
                    <a:extLst>
                      <a:ext uri="{FF2B5EF4-FFF2-40B4-BE49-F238E27FC236}">
                        <a16:creationId xmlns:a16="http://schemas.microsoft.com/office/drawing/2014/main" id="{A02A7D79-BB25-4D0A-8B60-ECEA4132B7FF}"/>
                      </a:ext>
                    </a:extLst>
                  </p:cNvPr>
                  <p:cNvPicPr/>
                  <p:nvPr/>
                </p:nvPicPr>
                <p:blipFill>
                  <a:blip r:embed="rId26"/>
                  <a:stretch>
                    <a:fillRect/>
                  </a:stretch>
                </p:blipFill>
                <p:spPr>
                  <a:xfrm>
                    <a:off x="7612035" y="2047905"/>
                    <a:ext cx="86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301C5937-2B89-49F3-9804-38FF4E05455B}"/>
                      </a:ext>
                    </a:extLst>
                  </p14:cNvPr>
                  <p14:cNvContentPartPr/>
                  <p14:nvPr/>
                </p14:nvContentPartPr>
                <p14:xfrm>
                  <a:off x="7559475" y="1715265"/>
                  <a:ext cx="164160" cy="287280"/>
                </p14:xfrm>
              </p:contentPart>
            </mc:Choice>
            <mc:Fallback xmlns="">
              <p:pic>
                <p:nvPicPr>
                  <p:cNvPr id="24" name="Ink 23">
                    <a:extLst>
                      <a:ext uri="{FF2B5EF4-FFF2-40B4-BE49-F238E27FC236}">
                        <a16:creationId xmlns:a16="http://schemas.microsoft.com/office/drawing/2014/main" id="{301C5937-2B89-49F3-9804-38FF4E05455B}"/>
                      </a:ext>
                    </a:extLst>
                  </p:cNvPr>
                  <p:cNvPicPr/>
                  <p:nvPr/>
                </p:nvPicPr>
                <p:blipFill>
                  <a:blip r:embed="rId28"/>
                  <a:stretch>
                    <a:fillRect/>
                  </a:stretch>
                </p:blipFill>
                <p:spPr>
                  <a:xfrm>
                    <a:off x="7550835" y="1706625"/>
                    <a:ext cx="181800" cy="30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44388005-172E-482E-888B-F07AB64D931D}"/>
                    </a:ext>
                  </a:extLst>
                </p14:cNvPr>
                <p14:cNvContentPartPr/>
                <p14:nvPr/>
              </p14:nvContentPartPr>
              <p14:xfrm>
                <a:off x="8207835" y="2365785"/>
                <a:ext cx="99720" cy="80280"/>
              </p14:xfrm>
            </p:contentPart>
          </mc:Choice>
          <mc:Fallback xmlns="">
            <p:pic>
              <p:nvPicPr>
                <p:cNvPr id="26" name="Ink 25">
                  <a:extLst>
                    <a:ext uri="{FF2B5EF4-FFF2-40B4-BE49-F238E27FC236}">
                      <a16:creationId xmlns:a16="http://schemas.microsoft.com/office/drawing/2014/main" id="{44388005-172E-482E-888B-F07AB64D931D}"/>
                    </a:ext>
                  </a:extLst>
                </p:cNvPr>
                <p:cNvPicPr/>
                <p:nvPr/>
              </p:nvPicPr>
              <p:blipFill>
                <a:blip r:embed="rId30"/>
                <a:stretch>
                  <a:fillRect/>
                </a:stretch>
              </p:blipFill>
              <p:spPr>
                <a:xfrm>
                  <a:off x="8199195" y="2356785"/>
                  <a:ext cx="117360" cy="97920"/>
                </a:xfrm>
                <a:prstGeom prst="rect">
                  <a:avLst/>
                </a:prstGeom>
              </p:spPr>
            </p:pic>
          </mc:Fallback>
        </mc:AlternateContent>
        <p:grpSp>
          <p:nvGrpSpPr>
            <p:cNvPr id="29" name="Group 28">
              <a:extLst>
                <a:ext uri="{FF2B5EF4-FFF2-40B4-BE49-F238E27FC236}">
                  <a16:creationId xmlns:a16="http://schemas.microsoft.com/office/drawing/2014/main" id="{80095046-A274-4562-A98E-A8CE9B6735DB}"/>
                </a:ext>
              </a:extLst>
            </p:cNvPr>
            <p:cNvGrpSpPr/>
            <p:nvPr/>
          </p:nvGrpSpPr>
          <p:grpSpPr>
            <a:xfrm>
              <a:off x="8278395" y="1935945"/>
              <a:ext cx="178200" cy="208800"/>
              <a:chOff x="8278395" y="1935945"/>
              <a:chExt cx="178200" cy="208800"/>
            </a:xfrm>
          </p:grpSpPr>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C2994F10-DC6F-48D0-8888-0426F8CB0A8D}"/>
                      </a:ext>
                    </a:extLst>
                  </p14:cNvPr>
                  <p14:cNvContentPartPr/>
                  <p14:nvPr/>
                </p14:nvContentPartPr>
                <p14:xfrm>
                  <a:off x="8278395" y="1996425"/>
                  <a:ext cx="44280" cy="148320"/>
                </p14:xfrm>
              </p:contentPart>
            </mc:Choice>
            <mc:Fallback xmlns="">
              <p:pic>
                <p:nvPicPr>
                  <p:cNvPr id="27" name="Ink 26">
                    <a:extLst>
                      <a:ext uri="{FF2B5EF4-FFF2-40B4-BE49-F238E27FC236}">
                        <a16:creationId xmlns:a16="http://schemas.microsoft.com/office/drawing/2014/main" id="{C2994F10-DC6F-48D0-8888-0426F8CB0A8D}"/>
                      </a:ext>
                    </a:extLst>
                  </p:cNvPr>
                  <p:cNvPicPr/>
                  <p:nvPr/>
                </p:nvPicPr>
                <p:blipFill>
                  <a:blip r:embed="rId32"/>
                  <a:stretch>
                    <a:fillRect/>
                  </a:stretch>
                </p:blipFill>
                <p:spPr>
                  <a:xfrm>
                    <a:off x="8269755" y="1987785"/>
                    <a:ext cx="61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36D39609-FE49-4E96-84E0-9C793AA1144B}"/>
                      </a:ext>
                    </a:extLst>
                  </p14:cNvPr>
                  <p14:cNvContentPartPr/>
                  <p14:nvPr/>
                </p14:nvContentPartPr>
                <p14:xfrm>
                  <a:off x="8295315" y="1935945"/>
                  <a:ext cx="161280" cy="127440"/>
                </p14:xfrm>
              </p:contentPart>
            </mc:Choice>
            <mc:Fallback xmlns="">
              <p:pic>
                <p:nvPicPr>
                  <p:cNvPr id="28" name="Ink 27">
                    <a:extLst>
                      <a:ext uri="{FF2B5EF4-FFF2-40B4-BE49-F238E27FC236}">
                        <a16:creationId xmlns:a16="http://schemas.microsoft.com/office/drawing/2014/main" id="{36D39609-FE49-4E96-84E0-9C793AA1144B}"/>
                      </a:ext>
                    </a:extLst>
                  </p:cNvPr>
                  <p:cNvPicPr/>
                  <p:nvPr/>
                </p:nvPicPr>
                <p:blipFill>
                  <a:blip r:embed="rId34"/>
                  <a:stretch>
                    <a:fillRect/>
                  </a:stretch>
                </p:blipFill>
                <p:spPr>
                  <a:xfrm>
                    <a:off x="8286675" y="1926945"/>
                    <a:ext cx="17892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5334283B-ECBE-4868-98DA-FC2283367D98}"/>
                    </a:ext>
                  </a:extLst>
                </p14:cNvPr>
                <p14:cNvContentPartPr/>
                <p14:nvPr/>
              </p14:nvContentPartPr>
              <p14:xfrm>
                <a:off x="7613115" y="2662425"/>
                <a:ext cx="109800" cy="129960"/>
              </p14:xfrm>
            </p:contentPart>
          </mc:Choice>
          <mc:Fallback xmlns="">
            <p:pic>
              <p:nvPicPr>
                <p:cNvPr id="30" name="Ink 29">
                  <a:extLst>
                    <a:ext uri="{FF2B5EF4-FFF2-40B4-BE49-F238E27FC236}">
                      <a16:creationId xmlns:a16="http://schemas.microsoft.com/office/drawing/2014/main" id="{5334283B-ECBE-4868-98DA-FC2283367D98}"/>
                    </a:ext>
                  </a:extLst>
                </p:cNvPr>
                <p:cNvPicPr/>
                <p:nvPr/>
              </p:nvPicPr>
              <p:blipFill>
                <a:blip r:embed="rId36"/>
                <a:stretch>
                  <a:fillRect/>
                </a:stretch>
              </p:blipFill>
              <p:spPr>
                <a:xfrm>
                  <a:off x="7604475" y="2653425"/>
                  <a:ext cx="127440" cy="147600"/>
                </a:xfrm>
                <a:prstGeom prst="rect">
                  <a:avLst/>
                </a:prstGeom>
              </p:spPr>
            </p:pic>
          </mc:Fallback>
        </mc:AlternateContent>
        <p:grpSp>
          <p:nvGrpSpPr>
            <p:cNvPr id="33" name="Group 32">
              <a:extLst>
                <a:ext uri="{FF2B5EF4-FFF2-40B4-BE49-F238E27FC236}">
                  <a16:creationId xmlns:a16="http://schemas.microsoft.com/office/drawing/2014/main" id="{84A37615-2B01-411A-BCF9-0397C875F470}"/>
                </a:ext>
              </a:extLst>
            </p:cNvPr>
            <p:cNvGrpSpPr/>
            <p:nvPr/>
          </p:nvGrpSpPr>
          <p:grpSpPr>
            <a:xfrm>
              <a:off x="7894995" y="2664945"/>
              <a:ext cx="210960" cy="233280"/>
              <a:chOff x="7894995" y="2664945"/>
              <a:chExt cx="210960" cy="233280"/>
            </a:xfrm>
          </p:grpSpPr>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EC7E83B7-72CD-4538-9F07-8F37FA35368C}"/>
                      </a:ext>
                    </a:extLst>
                  </p14:cNvPr>
                  <p14:cNvContentPartPr/>
                  <p14:nvPr/>
                </p14:nvContentPartPr>
                <p14:xfrm>
                  <a:off x="7894995" y="2664945"/>
                  <a:ext cx="203760" cy="224280"/>
                </p14:xfrm>
              </p:contentPart>
            </mc:Choice>
            <mc:Fallback xmlns="">
              <p:pic>
                <p:nvPicPr>
                  <p:cNvPr id="31" name="Ink 30">
                    <a:extLst>
                      <a:ext uri="{FF2B5EF4-FFF2-40B4-BE49-F238E27FC236}">
                        <a16:creationId xmlns:a16="http://schemas.microsoft.com/office/drawing/2014/main" id="{EC7E83B7-72CD-4538-9F07-8F37FA35368C}"/>
                      </a:ext>
                    </a:extLst>
                  </p:cNvPr>
                  <p:cNvPicPr/>
                  <p:nvPr/>
                </p:nvPicPr>
                <p:blipFill>
                  <a:blip r:embed="rId38"/>
                  <a:stretch>
                    <a:fillRect/>
                  </a:stretch>
                </p:blipFill>
                <p:spPr>
                  <a:xfrm>
                    <a:off x="7886355" y="2656305"/>
                    <a:ext cx="221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0BC5225B-B1F6-4F91-B74C-7CB905BE6F00}"/>
                      </a:ext>
                    </a:extLst>
                  </p14:cNvPr>
                  <p14:cNvContentPartPr/>
                  <p14:nvPr/>
                </p14:nvContentPartPr>
                <p14:xfrm>
                  <a:off x="7961595" y="2816145"/>
                  <a:ext cx="144360" cy="82080"/>
                </p14:xfrm>
              </p:contentPart>
            </mc:Choice>
            <mc:Fallback xmlns="">
              <p:pic>
                <p:nvPicPr>
                  <p:cNvPr id="32" name="Ink 31">
                    <a:extLst>
                      <a:ext uri="{FF2B5EF4-FFF2-40B4-BE49-F238E27FC236}">
                        <a16:creationId xmlns:a16="http://schemas.microsoft.com/office/drawing/2014/main" id="{0BC5225B-B1F6-4F91-B74C-7CB905BE6F00}"/>
                      </a:ext>
                    </a:extLst>
                  </p:cNvPr>
                  <p:cNvPicPr/>
                  <p:nvPr/>
                </p:nvPicPr>
                <p:blipFill>
                  <a:blip r:embed="rId40"/>
                  <a:stretch>
                    <a:fillRect/>
                  </a:stretch>
                </p:blipFill>
                <p:spPr>
                  <a:xfrm>
                    <a:off x="7952955" y="2807145"/>
                    <a:ext cx="162000" cy="99720"/>
                  </a:xfrm>
                  <a:prstGeom prst="rect">
                    <a:avLst/>
                  </a:prstGeom>
                </p:spPr>
              </p:pic>
            </mc:Fallback>
          </mc:AlternateContent>
        </p:grpSp>
      </p:grpSp>
      <p:grpSp>
        <p:nvGrpSpPr>
          <p:cNvPr id="42" name="Group 41">
            <a:extLst>
              <a:ext uri="{FF2B5EF4-FFF2-40B4-BE49-F238E27FC236}">
                <a16:creationId xmlns:a16="http://schemas.microsoft.com/office/drawing/2014/main" id="{75177773-F720-4FDC-A5E0-2681D87292A6}"/>
              </a:ext>
            </a:extLst>
          </p:cNvPr>
          <p:cNvGrpSpPr/>
          <p:nvPr/>
        </p:nvGrpSpPr>
        <p:grpSpPr>
          <a:xfrm>
            <a:off x="7082115" y="2068785"/>
            <a:ext cx="1197000" cy="669960"/>
            <a:chOff x="7082115" y="2068785"/>
            <a:chExt cx="1197000" cy="669960"/>
          </a:xfrm>
        </p:grpSpPr>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D1DB8D48-A4CE-4EE0-99E7-AF6DC21A483A}"/>
                    </a:ext>
                  </a:extLst>
                </p14:cNvPr>
                <p14:cNvContentPartPr/>
                <p14:nvPr/>
              </p14:nvContentPartPr>
              <p14:xfrm>
                <a:off x="7110555" y="2068785"/>
                <a:ext cx="574560" cy="326880"/>
              </p14:xfrm>
            </p:contentPart>
          </mc:Choice>
          <mc:Fallback xmlns="">
            <p:pic>
              <p:nvPicPr>
                <p:cNvPr id="35" name="Ink 34">
                  <a:extLst>
                    <a:ext uri="{FF2B5EF4-FFF2-40B4-BE49-F238E27FC236}">
                      <a16:creationId xmlns:a16="http://schemas.microsoft.com/office/drawing/2014/main" id="{D1DB8D48-A4CE-4EE0-99E7-AF6DC21A483A}"/>
                    </a:ext>
                  </a:extLst>
                </p:cNvPr>
                <p:cNvPicPr/>
                <p:nvPr/>
              </p:nvPicPr>
              <p:blipFill>
                <a:blip r:embed="rId42"/>
                <a:stretch>
                  <a:fillRect/>
                </a:stretch>
              </p:blipFill>
              <p:spPr>
                <a:xfrm>
                  <a:off x="7101555" y="2059785"/>
                  <a:ext cx="592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6447E00E-35CF-4D1D-AF41-0B25441F3047}"/>
                    </a:ext>
                  </a:extLst>
                </p14:cNvPr>
                <p14:cNvContentPartPr/>
                <p14:nvPr/>
              </p14:nvContentPartPr>
              <p14:xfrm>
                <a:off x="7651635" y="2086425"/>
                <a:ext cx="563040" cy="315720"/>
              </p14:xfrm>
            </p:contentPart>
          </mc:Choice>
          <mc:Fallback xmlns="">
            <p:pic>
              <p:nvPicPr>
                <p:cNvPr id="36" name="Ink 35">
                  <a:extLst>
                    <a:ext uri="{FF2B5EF4-FFF2-40B4-BE49-F238E27FC236}">
                      <a16:creationId xmlns:a16="http://schemas.microsoft.com/office/drawing/2014/main" id="{6447E00E-35CF-4D1D-AF41-0B25441F3047}"/>
                    </a:ext>
                  </a:extLst>
                </p:cNvPr>
                <p:cNvPicPr/>
                <p:nvPr/>
              </p:nvPicPr>
              <p:blipFill>
                <a:blip r:embed="rId44"/>
                <a:stretch>
                  <a:fillRect/>
                </a:stretch>
              </p:blipFill>
              <p:spPr>
                <a:xfrm>
                  <a:off x="7642635" y="2077785"/>
                  <a:ext cx="5806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Ink 36">
                  <a:extLst>
                    <a:ext uri="{FF2B5EF4-FFF2-40B4-BE49-F238E27FC236}">
                      <a16:creationId xmlns:a16="http://schemas.microsoft.com/office/drawing/2014/main" id="{A87BB260-7FF7-4829-AB62-F194D7BBC51C}"/>
                    </a:ext>
                  </a:extLst>
                </p14:cNvPr>
                <p14:cNvContentPartPr/>
                <p14:nvPr/>
              </p14:nvContentPartPr>
              <p14:xfrm>
                <a:off x="7643715" y="2406825"/>
                <a:ext cx="629280" cy="315360"/>
              </p14:xfrm>
            </p:contentPart>
          </mc:Choice>
          <mc:Fallback xmlns="">
            <p:pic>
              <p:nvPicPr>
                <p:cNvPr id="37" name="Ink 36">
                  <a:extLst>
                    <a:ext uri="{FF2B5EF4-FFF2-40B4-BE49-F238E27FC236}">
                      <a16:creationId xmlns:a16="http://schemas.microsoft.com/office/drawing/2014/main" id="{A87BB260-7FF7-4829-AB62-F194D7BBC51C}"/>
                    </a:ext>
                  </a:extLst>
                </p:cNvPr>
                <p:cNvPicPr/>
                <p:nvPr/>
              </p:nvPicPr>
              <p:blipFill>
                <a:blip r:embed="rId46"/>
                <a:stretch>
                  <a:fillRect/>
                </a:stretch>
              </p:blipFill>
              <p:spPr>
                <a:xfrm>
                  <a:off x="7635075" y="2397825"/>
                  <a:ext cx="6469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3DEFCC84-3956-4884-9160-B76A44393CB6}"/>
                    </a:ext>
                  </a:extLst>
                </p14:cNvPr>
                <p14:cNvContentPartPr/>
                <p14:nvPr/>
              </p14:nvContentPartPr>
              <p14:xfrm>
                <a:off x="7082115" y="2428065"/>
                <a:ext cx="651960" cy="281880"/>
              </p14:xfrm>
            </p:contentPart>
          </mc:Choice>
          <mc:Fallback xmlns="">
            <p:pic>
              <p:nvPicPr>
                <p:cNvPr id="38" name="Ink 37">
                  <a:extLst>
                    <a:ext uri="{FF2B5EF4-FFF2-40B4-BE49-F238E27FC236}">
                      <a16:creationId xmlns:a16="http://schemas.microsoft.com/office/drawing/2014/main" id="{3DEFCC84-3956-4884-9160-B76A44393CB6}"/>
                    </a:ext>
                  </a:extLst>
                </p:cNvPr>
                <p:cNvPicPr/>
                <p:nvPr/>
              </p:nvPicPr>
              <p:blipFill>
                <a:blip r:embed="rId48"/>
                <a:stretch>
                  <a:fillRect/>
                </a:stretch>
              </p:blipFill>
              <p:spPr>
                <a:xfrm>
                  <a:off x="7073115" y="2419065"/>
                  <a:ext cx="669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BF68E16F-3120-49E0-A56A-842BE132F8F2}"/>
                    </a:ext>
                  </a:extLst>
                </p14:cNvPr>
                <p14:cNvContentPartPr/>
                <p14:nvPr/>
              </p14:nvContentPartPr>
              <p14:xfrm>
                <a:off x="7093635" y="2401065"/>
                <a:ext cx="1185480" cy="33840"/>
              </p14:xfrm>
            </p:contentPart>
          </mc:Choice>
          <mc:Fallback xmlns="">
            <p:pic>
              <p:nvPicPr>
                <p:cNvPr id="40" name="Ink 39">
                  <a:extLst>
                    <a:ext uri="{FF2B5EF4-FFF2-40B4-BE49-F238E27FC236}">
                      <a16:creationId xmlns:a16="http://schemas.microsoft.com/office/drawing/2014/main" id="{BF68E16F-3120-49E0-A56A-842BE132F8F2}"/>
                    </a:ext>
                  </a:extLst>
                </p:cNvPr>
                <p:cNvPicPr/>
                <p:nvPr/>
              </p:nvPicPr>
              <p:blipFill>
                <a:blip r:embed="rId50"/>
                <a:stretch>
                  <a:fillRect/>
                </a:stretch>
              </p:blipFill>
              <p:spPr>
                <a:xfrm>
                  <a:off x="7084635" y="2392425"/>
                  <a:ext cx="1203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DCEB08A5-2169-4453-9D15-4A5B141FC0D9}"/>
                    </a:ext>
                  </a:extLst>
                </p14:cNvPr>
                <p14:cNvContentPartPr/>
                <p14:nvPr/>
              </p14:nvContentPartPr>
              <p14:xfrm>
                <a:off x="7692675" y="2092905"/>
                <a:ext cx="19080" cy="645840"/>
              </p14:xfrm>
            </p:contentPart>
          </mc:Choice>
          <mc:Fallback xmlns="">
            <p:pic>
              <p:nvPicPr>
                <p:cNvPr id="41" name="Ink 40">
                  <a:extLst>
                    <a:ext uri="{FF2B5EF4-FFF2-40B4-BE49-F238E27FC236}">
                      <a16:creationId xmlns:a16="http://schemas.microsoft.com/office/drawing/2014/main" id="{DCEB08A5-2169-4453-9D15-4A5B141FC0D9}"/>
                    </a:ext>
                  </a:extLst>
                </p:cNvPr>
                <p:cNvPicPr/>
                <p:nvPr/>
              </p:nvPicPr>
              <p:blipFill>
                <a:blip r:embed="rId52"/>
                <a:stretch>
                  <a:fillRect/>
                </a:stretch>
              </p:blipFill>
              <p:spPr>
                <a:xfrm>
                  <a:off x="7683675" y="2083905"/>
                  <a:ext cx="36720" cy="663480"/>
                </a:xfrm>
                <a:prstGeom prst="rect">
                  <a:avLst/>
                </a:prstGeom>
              </p:spPr>
            </p:pic>
          </mc:Fallback>
        </mc:AlternateContent>
      </p:grpSp>
    </p:spTree>
    <p:extLst>
      <p:ext uri="{BB962C8B-B14F-4D97-AF65-F5344CB8AC3E}">
        <p14:creationId xmlns:p14="http://schemas.microsoft.com/office/powerpoint/2010/main" val="23157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0" fill="hold"/>
                                        <p:tgtEl>
                                          <p:spTgt spid="19"/>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2000" fill="hold"/>
                                        <p:tgtEl>
                                          <p:spTgt spid="34"/>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2000" fill="hold"/>
                                        <p:tgtEl>
                                          <p:spTgt spid="42"/>
                                        </p:tgtEl>
                                        <p:attrNameLst>
                                          <p:attrName>drawProgress</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11.2 Answers</a:t>
            </a:r>
            <a:endParaRPr lang="en-US" dirty="0"/>
          </a:p>
          <a:p>
            <a:endParaRPr lang="en-US" dirty="0"/>
          </a:p>
          <a:p>
            <a:r>
              <a:rPr lang="en-US" dirty="0">
                <a:hlinkClick r:id="rId4" action="ppaction://hlinkpres?slideindex=1&amp;slidetitle="/>
              </a:rPr>
              <a:t>11.2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27634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0" y="895350"/>
                <a:ext cx="9144000" cy="4248150"/>
              </a:xfrm>
            </p:spPr>
            <p:txBody>
              <a:bodyPr>
                <a:normAutofit fontScale="92500" lnSpcReduction="10000"/>
              </a:bodyPr>
              <a:lstStyle/>
              <a:p>
                <a:r>
                  <a:rPr lang="en-US" dirty="0"/>
                  <a:t>What is the perimeter and area of a square that is 1 unit per side?</a:t>
                </a:r>
              </a:p>
              <a:p>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=4, </m:t>
                    </m:r>
                    <m:r>
                      <a:rPr lang="en-US" b="0" i="1" smtClean="0">
                        <a:latin typeface="Cambria Math" panose="02040503050406030204" pitchFamily="18" charset="0"/>
                      </a:rPr>
                      <m:t>𝐴</m:t>
                    </m:r>
                    <m:r>
                      <a:rPr lang="en-US" b="0" i="1" smtClean="0">
                        <a:latin typeface="Cambria Math" panose="02040503050406030204" pitchFamily="18" charset="0"/>
                      </a:rPr>
                      <m:t>=1</m:t>
                    </m:r>
                  </m:oMath>
                </a14:m>
                <a:endParaRPr lang="en-US" dirty="0"/>
              </a:p>
              <a:p>
                <a:r>
                  <a:rPr lang="en-US" dirty="0"/>
                  <a:t>Triple the sides; what is the perimeter and area of a square that is 3 units per side?</a:t>
                </a:r>
              </a:p>
              <a:p>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=12, </m:t>
                    </m:r>
                    <m:r>
                      <a:rPr lang="en-US" b="0" i="1" smtClean="0">
                        <a:latin typeface="Cambria Math" panose="02040503050406030204" pitchFamily="18" charset="0"/>
                      </a:rPr>
                      <m:t>𝐴</m:t>
                    </m:r>
                    <m:r>
                      <a:rPr lang="en-US" b="0" i="1" smtClean="0">
                        <a:latin typeface="Cambria Math" panose="02040503050406030204" pitchFamily="18" charset="0"/>
                      </a:rPr>
                      <m:t>=9</m:t>
                    </m:r>
                  </m:oMath>
                </a14:m>
                <a:endParaRPr lang="en-US" dirty="0"/>
              </a:p>
              <a:p>
                <a:r>
                  <a:rPr lang="en-US" dirty="0"/>
                  <a:t>What is the ratio of perimeters?</a:t>
                </a:r>
              </a:p>
              <a:p>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m:t>
                        </m:r>
                      </m:den>
                    </m:f>
                  </m:oMath>
                </a14:m>
                <a:endParaRPr lang="en-US" dirty="0"/>
              </a:p>
              <a:p>
                <a:r>
                  <a:rPr lang="en-US" dirty="0"/>
                  <a:t>What is the ratio of areas?</a:t>
                </a:r>
              </a:p>
              <a:p>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m:t>
                        </m:r>
                      </m:den>
                    </m:f>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0" y="895350"/>
                <a:ext cx="9144000" cy="4248150"/>
              </a:xfrm>
              <a:blipFill>
                <a:blip r:embed="rId3"/>
                <a:stretch>
                  <a:fillRect l="-867" t="-186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11.3 Perimeter and Area of Similar Figures</a:t>
            </a:r>
          </a:p>
        </p:txBody>
      </p:sp>
      <p:grpSp>
        <p:nvGrpSpPr>
          <p:cNvPr id="11" name="Group 10">
            <a:extLst>
              <a:ext uri="{FF2B5EF4-FFF2-40B4-BE49-F238E27FC236}">
                <a16:creationId xmlns:a16="http://schemas.microsoft.com/office/drawing/2014/main" id="{E86AA9D6-FE2D-46B4-9FA9-D3DD3C6B38DE}"/>
              </a:ext>
            </a:extLst>
          </p:cNvPr>
          <p:cNvGrpSpPr/>
          <p:nvPr/>
        </p:nvGrpSpPr>
        <p:grpSpPr>
          <a:xfrm>
            <a:off x="4267379" y="1228071"/>
            <a:ext cx="911520" cy="753120"/>
            <a:chOff x="4267379" y="1228071"/>
            <a:chExt cx="911520" cy="7531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DFD09DC-5BE9-4A55-9F4F-DA2451E781E8}"/>
                    </a:ext>
                  </a:extLst>
                </p14:cNvPr>
                <p14:cNvContentPartPr/>
                <p14:nvPr/>
              </p14:nvContentPartPr>
              <p14:xfrm>
                <a:off x="4474019" y="1417791"/>
                <a:ext cx="695160" cy="563400"/>
              </p14:xfrm>
            </p:contentPart>
          </mc:Choice>
          <mc:Fallback xmlns="">
            <p:pic>
              <p:nvPicPr>
                <p:cNvPr id="4" name="Ink 3">
                  <a:extLst>
                    <a:ext uri="{FF2B5EF4-FFF2-40B4-BE49-F238E27FC236}">
                      <a16:creationId xmlns:a16="http://schemas.microsoft.com/office/drawing/2014/main" id="{0DFD09DC-5BE9-4A55-9F4F-DA2451E781E8}"/>
                    </a:ext>
                  </a:extLst>
                </p:cNvPr>
                <p:cNvPicPr/>
                <p:nvPr/>
              </p:nvPicPr>
              <p:blipFill>
                <a:blip r:embed="rId5"/>
                <a:stretch>
                  <a:fillRect/>
                </a:stretch>
              </p:blipFill>
              <p:spPr>
                <a:xfrm>
                  <a:off x="4465379" y="1409151"/>
                  <a:ext cx="71280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EE79383-D90A-4741-95D9-DCB623309CF5}"/>
                    </a:ext>
                  </a:extLst>
                </p14:cNvPr>
                <p14:cNvContentPartPr/>
                <p14:nvPr/>
              </p14:nvContentPartPr>
              <p14:xfrm>
                <a:off x="5154419" y="1424631"/>
                <a:ext cx="24480" cy="547920"/>
              </p14:xfrm>
            </p:contentPart>
          </mc:Choice>
          <mc:Fallback xmlns="">
            <p:pic>
              <p:nvPicPr>
                <p:cNvPr id="5" name="Ink 4">
                  <a:extLst>
                    <a:ext uri="{FF2B5EF4-FFF2-40B4-BE49-F238E27FC236}">
                      <a16:creationId xmlns:a16="http://schemas.microsoft.com/office/drawing/2014/main" id="{9EE79383-D90A-4741-95D9-DCB623309CF5}"/>
                    </a:ext>
                  </a:extLst>
                </p:cNvPr>
                <p:cNvPicPr/>
                <p:nvPr/>
              </p:nvPicPr>
              <p:blipFill>
                <a:blip r:embed="rId7"/>
                <a:stretch>
                  <a:fillRect/>
                </a:stretch>
              </p:blipFill>
              <p:spPr>
                <a:xfrm>
                  <a:off x="5145419" y="1415991"/>
                  <a:ext cx="4212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22ACCA2-20E2-415E-BFA7-4AAFAD09D14C}"/>
                    </a:ext>
                  </a:extLst>
                </p14:cNvPr>
                <p14:cNvContentPartPr/>
                <p14:nvPr/>
              </p14:nvContentPartPr>
              <p14:xfrm>
                <a:off x="4488059" y="1400151"/>
                <a:ext cx="625680" cy="46440"/>
              </p14:xfrm>
            </p:contentPart>
          </mc:Choice>
          <mc:Fallback xmlns="">
            <p:pic>
              <p:nvPicPr>
                <p:cNvPr id="6" name="Ink 5">
                  <a:extLst>
                    <a:ext uri="{FF2B5EF4-FFF2-40B4-BE49-F238E27FC236}">
                      <a16:creationId xmlns:a16="http://schemas.microsoft.com/office/drawing/2014/main" id="{922ACCA2-20E2-415E-BFA7-4AAFAD09D14C}"/>
                    </a:ext>
                  </a:extLst>
                </p:cNvPr>
                <p:cNvPicPr/>
                <p:nvPr/>
              </p:nvPicPr>
              <p:blipFill>
                <a:blip r:embed="rId9"/>
                <a:stretch>
                  <a:fillRect/>
                </a:stretch>
              </p:blipFill>
              <p:spPr>
                <a:xfrm>
                  <a:off x="4479059" y="1391151"/>
                  <a:ext cx="643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4424E91-1FF8-4A2F-A77E-F6F1D6D6CE40}"/>
                    </a:ext>
                  </a:extLst>
                </p14:cNvPr>
                <p14:cNvContentPartPr/>
                <p14:nvPr/>
              </p14:nvContentPartPr>
              <p14:xfrm>
                <a:off x="4267379" y="1519671"/>
                <a:ext cx="14400" cy="115200"/>
              </p14:xfrm>
            </p:contentPart>
          </mc:Choice>
          <mc:Fallback xmlns="">
            <p:pic>
              <p:nvPicPr>
                <p:cNvPr id="8" name="Ink 7">
                  <a:extLst>
                    <a:ext uri="{FF2B5EF4-FFF2-40B4-BE49-F238E27FC236}">
                      <a16:creationId xmlns:a16="http://schemas.microsoft.com/office/drawing/2014/main" id="{64424E91-1FF8-4A2F-A77E-F6F1D6D6CE40}"/>
                    </a:ext>
                  </a:extLst>
                </p:cNvPr>
                <p:cNvPicPr/>
                <p:nvPr/>
              </p:nvPicPr>
              <p:blipFill>
                <a:blip r:embed="rId11"/>
                <a:stretch>
                  <a:fillRect/>
                </a:stretch>
              </p:blipFill>
              <p:spPr>
                <a:xfrm>
                  <a:off x="4258379" y="1511031"/>
                  <a:ext cx="32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9087FFC-1F72-43B8-BCED-A91F89E17341}"/>
                    </a:ext>
                  </a:extLst>
                </p14:cNvPr>
                <p14:cNvContentPartPr/>
                <p14:nvPr/>
              </p14:nvContentPartPr>
              <p14:xfrm>
                <a:off x="4840139" y="1228071"/>
                <a:ext cx="7920" cy="190080"/>
              </p14:xfrm>
            </p:contentPart>
          </mc:Choice>
          <mc:Fallback xmlns="">
            <p:pic>
              <p:nvPicPr>
                <p:cNvPr id="10" name="Ink 9">
                  <a:extLst>
                    <a:ext uri="{FF2B5EF4-FFF2-40B4-BE49-F238E27FC236}">
                      <a16:creationId xmlns:a16="http://schemas.microsoft.com/office/drawing/2014/main" id="{49087FFC-1F72-43B8-BCED-A91F89E17341}"/>
                    </a:ext>
                  </a:extLst>
                </p:cNvPr>
                <p:cNvPicPr/>
                <p:nvPr/>
              </p:nvPicPr>
              <p:blipFill>
                <a:blip r:embed="rId13"/>
                <a:stretch>
                  <a:fillRect/>
                </a:stretch>
              </p:blipFill>
              <p:spPr>
                <a:xfrm>
                  <a:off x="4831139" y="1219431"/>
                  <a:ext cx="25560" cy="207720"/>
                </a:xfrm>
                <a:prstGeom prst="rect">
                  <a:avLst/>
                </a:prstGeom>
              </p:spPr>
            </p:pic>
          </mc:Fallback>
        </mc:AlternateContent>
      </p:grpSp>
      <p:grpSp>
        <p:nvGrpSpPr>
          <p:cNvPr id="22" name="Group 21">
            <a:extLst>
              <a:ext uri="{FF2B5EF4-FFF2-40B4-BE49-F238E27FC236}">
                <a16:creationId xmlns:a16="http://schemas.microsoft.com/office/drawing/2014/main" id="{BB291EE5-86D3-4084-9571-0589DC42A885}"/>
              </a:ext>
            </a:extLst>
          </p:cNvPr>
          <p:cNvGrpSpPr/>
          <p:nvPr/>
        </p:nvGrpSpPr>
        <p:grpSpPr>
          <a:xfrm>
            <a:off x="4373819" y="2221868"/>
            <a:ext cx="1436400" cy="1211040"/>
            <a:chOff x="4373819" y="2221868"/>
            <a:chExt cx="1436400" cy="1211040"/>
          </a:xfrm>
        </p:grpSpPr>
        <p:grpSp>
          <p:nvGrpSpPr>
            <p:cNvPr id="18" name="Group 17">
              <a:extLst>
                <a:ext uri="{FF2B5EF4-FFF2-40B4-BE49-F238E27FC236}">
                  <a16:creationId xmlns:a16="http://schemas.microsoft.com/office/drawing/2014/main" id="{6A2EB843-F9F5-4C6B-ACE7-0DC1B0AD8540}"/>
                </a:ext>
              </a:extLst>
            </p:cNvPr>
            <p:cNvGrpSpPr/>
            <p:nvPr/>
          </p:nvGrpSpPr>
          <p:grpSpPr>
            <a:xfrm>
              <a:off x="4373819" y="2419148"/>
              <a:ext cx="1436400" cy="1013760"/>
              <a:chOff x="4373819" y="2419148"/>
              <a:chExt cx="1436400" cy="101376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4D4F58C-0200-48B1-86A6-423C767D7343}"/>
                      </a:ext>
                    </a:extLst>
                  </p14:cNvPr>
                  <p14:cNvContentPartPr/>
                  <p14:nvPr/>
                </p14:nvContentPartPr>
                <p14:xfrm>
                  <a:off x="4723739" y="2462348"/>
                  <a:ext cx="69840" cy="919440"/>
                </p14:xfrm>
              </p:contentPart>
            </mc:Choice>
            <mc:Fallback xmlns="">
              <p:pic>
                <p:nvPicPr>
                  <p:cNvPr id="12" name="Ink 11">
                    <a:extLst>
                      <a:ext uri="{FF2B5EF4-FFF2-40B4-BE49-F238E27FC236}">
                        <a16:creationId xmlns:a16="http://schemas.microsoft.com/office/drawing/2014/main" id="{84D4F58C-0200-48B1-86A6-423C767D7343}"/>
                      </a:ext>
                    </a:extLst>
                  </p:cNvPr>
                  <p:cNvPicPr/>
                  <p:nvPr/>
                </p:nvPicPr>
                <p:blipFill>
                  <a:blip r:embed="rId15"/>
                  <a:stretch>
                    <a:fillRect/>
                  </a:stretch>
                </p:blipFill>
                <p:spPr>
                  <a:xfrm>
                    <a:off x="4714739" y="2453708"/>
                    <a:ext cx="8748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859A607-11F2-4911-8D40-9B915C44BC8C}"/>
                      </a:ext>
                    </a:extLst>
                  </p14:cNvPr>
                  <p14:cNvContentPartPr/>
                  <p14:nvPr/>
                </p14:nvContentPartPr>
                <p14:xfrm>
                  <a:off x="4731659" y="3410948"/>
                  <a:ext cx="930240" cy="21960"/>
                </p14:xfrm>
              </p:contentPart>
            </mc:Choice>
            <mc:Fallback xmlns="">
              <p:pic>
                <p:nvPicPr>
                  <p:cNvPr id="13" name="Ink 12">
                    <a:extLst>
                      <a:ext uri="{FF2B5EF4-FFF2-40B4-BE49-F238E27FC236}">
                        <a16:creationId xmlns:a16="http://schemas.microsoft.com/office/drawing/2014/main" id="{0859A607-11F2-4911-8D40-9B915C44BC8C}"/>
                      </a:ext>
                    </a:extLst>
                  </p:cNvPr>
                  <p:cNvPicPr/>
                  <p:nvPr/>
                </p:nvPicPr>
                <p:blipFill>
                  <a:blip r:embed="rId17"/>
                  <a:stretch>
                    <a:fillRect/>
                  </a:stretch>
                </p:blipFill>
                <p:spPr>
                  <a:xfrm>
                    <a:off x="4723019" y="3402308"/>
                    <a:ext cx="947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6271837-B0A9-42EF-A4A1-168622DE27C2}"/>
                      </a:ext>
                    </a:extLst>
                  </p14:cNvPr>
                  <p14:cNvContentPartPr/>
                  <p14:nvPr/>
                </p14:nvContentPartPr>
                <p14:xfrm>
                  <a:off x="5723819" y="2481788"/>
                  <a:ext cx="86400" cy="898560"/>
                </p14:xfrm>
              </p:contentPart>
            </mc:Choice>
            <mc:Fallback xmlns="">
              <p:pic>
                <p:nvPicPr>
                  <p:cNvPr id="14" name="Ink 13">
                    <a:extLst>
                      <a:ext uri="{FF2B5EF4-FFF2-40B4-BE49-F238E27FC236}">
                        <a16:creationId xmlns:a16="http://schemas.microsoft.com/office/drawing/2014/main" id="{B6271837-B0A9-42EF-A4A1-168622DE27C2}"/>
                      </a:ext>
                    </a:extLst>
                  </p:cNvPr>
                  <p:cNvPicPr/>
                  <p:nvPr/>
                </p:nvPicPr>
                <p:blipFill>
                  <a:blip r:embed="rId19"/>
                  <a:stretch>
                    <a:fillRect/>
                  </a:stretch>
                </p:blipFill>
                <p:spPr>
                  <a:xfrm>
                    <a:off x="5714819" y="2472788"/>
                    <a:ext cx="104040" cy="91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55BB2B7-D7CE-4CFF-B6DA-B994303CE3CC}"/>
                      </a:ext>
                    </a:extLst>
                  </p14:cNvPr>
                  <p14:cNvContentPartPr/>
                  <p14:nvPr/>
                </p14:nvContentPartPr>
                <p14:xfrm>
                  <a:off x="4822739" y="2419148"/>
                  <a:ext cx="983880" cy="111960"/>
                </p14:xfrm>
              </p:contentPart>
            </mc:Choice>
            <mc:Fallback xmlns="">
              <p:pic>
                <p:nvPicPr>
                  <p:cNvPr id="15" name="Ink 14">
                    <a:extLst>
                      <a:ext uri="{FF2B5EF4-FFF2-40B4-BE49-F238E27FC236}">
                        <a16:creationId xmlns:a16="http://schemas.microsoft.com/office/drawing/2014/main" id="{C55BB2B7-D7CE-4CFF-B6DA-B994303CE3CC}"/>
                      </a:ext>
                    </a:extLst>
                  </p:cNvPr>
                  <p:cNvPicPr/>
                  <p:nvPr/>
                </p:nvPicPr>
                <p:blipFill>
                  <a:blip r:embed="rId21"/>
                  <a:stretch>
                    <a:fillRect/>
                  </a:stretch>
                </p:blipFill>
                <p:spPr>
                  <a:xfrm>
                    <a:off x="4814099" y="2410508"/>
                    <a:ext cx="1001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A1ABD00-BF35-4A83-8F29-A87B0C733F79}"/>
                      </a:ext>
                    </a:extLst>
                  </p14:cNvPr>
                  <p14:cNvContentPartPr/>
                  <p14:nvPr/>
                </p14:nvContentPartPr>
                <p14:xfrm>
                  <a:off x="4373819" y="2644508"/>
                  <a:ext cx="142200" cy="210240"/>
                </p14:xfrm>
              </p:contentPart>
            </mc:Choice>
            <mc:Fallback xmlns="">
              <p:pic>
                <p:nvPicPr>
                  <p:cNvPr id="17" name="Ink 16">
                    <a:extLst>
                      <a:ext uri="{FF2B5EF4-FFF2-40B4-BE49-F238E27FC236}">
                        <a16:creationId xmlns:a16="http://schemas.microsoft.com/office/drawing/2014/main" id="{3A1ABD00-BF35-4A83-8F29-A87B0C733F79}"/>
                      </a:ext>
                    </a:extLst>
                  </p:cNvPr>
                  <p:cNvPicPr/>
                  <p:nvPr/>
                </p:nvPicPr>
                <p:blipFill>
                  <a:blip r:embed="rId23"/>
                  <a:stretch>
                    <a:fillRect/>
                  </a:stretch>
                </p:blipFill>
                <p:spPr>
                  <a:xfrm>
                    <a:off x="4365179" y="2635868"/>
                    <a:ext cx="159840" cy="227880"/>
                  </a:xfrm>
                  <a:prstGeom prst="rect">
                    <a:avLst/>
                  </a:prstGeom>
                </p:spPr>
              </p:pic>
            </mc:Fallback>
          </mc:AlternateContent>
        </p:grpSp>
        <p:grpSp>
          <p:nvGrpSpPr>
            <p:cNvPr id="21" name="Group 20">
              <a:extLst>
                <a:ext uri="{FF2B5EF4-FFF2-40B4-BE49-F238E27FC236}">
                  <a16:creationId xmlns:a16="http://schemas.microsoft.com/office/drawing/2014/main" id="{B69286C9-1E4D-468F-B2E8-04E49D711881}"/>
                </a:ext>
              </a:extLst>
            </p:cNvPr>
            <p:cNvGrpSpPr/>
            <p:nvPr/>
          </p:nvGrpSpPr>
          <p:grpSpPr>
            <a:xfrm>
              <a:off x="5159699" y="2221868"/>
              <a:ext cx="96840" cy="155520"/>
              <a:chOff x="5159699" y="2221868"/>
              <a:chExt cx="96840" cy="15552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EDF65658-03B0-429C-9BD5-8B77364647AD}"/>
                      </a:ext>
                    </a:extLst>
                  </p14:cNvPr>
                  <p14:cNvContentPartPr/>
                  <p14:nvPr/>
                </p14:nvContentPartPr>
                <p14:xfrm>
                  <a:off x="5211899" y="2245628"/>
                  <a:ext cx="18720" cy="20880"/>
                </p14:xfrm>
              </p:contentPart>
            </mc:Choice>
            <mc:Fallback xmlns="">
              <p:pic>
                <p:nvPicPr>
                  <p:cNvPr id="19" name="Ink 18">
                    <a:extLst>
                      <a:ext uri="{FF2B5EF4-FFF2-40B4-BE49-F238E27FC236}">
                        <a16:creationId xmlns:a16="http://schemas.microsoft.com/office/drawing/2014/main" id="{EDF65658-03B0-429C-9BD5-8B77364647AD}"/>
                      </a:ext>
                    </a:extLst>
                  </p:cNvPr>
                  <p:cNvPicPr/>
                  <p:nvPr/>
                </p:nvPicPr>
                <p:blipFill>
                  <a:blip r:embed="rId25"/>
                  <a:stretch>
                    <a:fillRect/>
                  </a:stretch>
                </p:blipFill>
                <p:spPr>
                  <a:xfrm>
                    <a:off x="5202899" y="2236988"/>
                    <a:ext cx="36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F2F2078-C413-409B-A13C-E58CCE4D241B}"/>
                      </a:ext>
                    </a:extLst>
                  </p14:cNvPr>
                  <p14:cNvContentPartPr/>
                  <p14:nvPr/>
                </p14:nvContentPartPr>
                <p14:xfrm>
                  <a:off x="5159699" y="2221868"/>
                  <a:ext cx="96840" cy="155520"/>
                </p14:xfrm>
              </p:contentPart>
            </mc:Choice>
            <mc:Fallback xmlns="">
              <p:pic>
                <p:nvPicPr>
                  <p:cNvPr id="20" name="Ink 19">
                    <a:extLst>
                      <a:ext uri="{FF2B5EF4-FFF2-40B4-BE49-F238E27FC236}">
                        <a16:creationId xmlns:a16="http://schemas.microsoft.com/office/drawing/2014/main" id="{2F2F2078-C413-409B-A13C-E58CCE4D241B}"/>
                      </a:ext>
                    </a:extLst>
                  </p:cNvPr>
                  <p:cNvPicPr/>
                  <p:nvPr/>
                </p:nvPicPr>
                <p:blipFill>
                  <a:blip r:embed="rId27"/>
                  <a:stretch>
                    <a:fillRect/>
                  </a:stretch>
                </p:blipFill>
                <p:spPr>
                  <a:xfrm>
                    <a:off x="5150699" y="2212868"/>
                    <a:ext cx="114480" cy="173160"/>
                  </a:xfrm>
                  <a:prstGeom prst="rect">
                    <a:avLst/>
                  </a:prstGeom>
                </p:spPr>
              </p:pic>
            </mc:Fallback>
          </mc:AlternateContent>
        </p:grpSp>
      </p:grpSp>
    </p:spTree>
    <p:extLst>
      <p:ext uri="{BB962C8B-B14F-4D97-AF65-F5344CB8AC3E}">
        <p14:creationId xmlns:p14="http://schemas.microsoft.com/office/powerpoint/2010/main" val="18029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63"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drawProgress</p:attrName>
                                        </p:attrNameLst>
                                      </p:cBhvr>
                                      <p:tavLst>
                                        <p:tav tm="0">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63"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drawProgress</p:attrName>
                                        </p:attrNameLst>
                                      </p:cBhvr>
                                      <p:tavLst>
                                        <p:tav tm="0">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11.3 Perimeter and Area of Similar Figures</a:t>
            </a:r>
          </a:p>
        </p:txBody>
      </p:sp>
      <p:sp>
        <p:nvSpPr>
          <p:cNvPr id="4" name="TextBox 3"/>
          <p:cNvSpPr txBox="1"/>
          <p:nvPr/>
        </p:nvSpPr>
        <p:spPr>
          <a:xfrm>
            <a:off x="381000" y="92583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Areas of Similar Polygons</a:t>
            </a:r>
          </a:p>
        </p:txBody>
      </p:sp>
      <mc:AlternateContent xmlns:mc="http://schemas.openxmlformats.org/markup-compatibility/2006" xmlns:a14="http://schemas.microsoft.com/office/drawing/2010/main">
        <mc:Choice Requires="a14">
          <p:sp>
            <p:nvSpPr>
              <p:cNvPr id="5" name="TextBox 4"/>
              <p:cNvSpPr txBox="1"/>
              <p:nvPr/>
            </p:nvSpPr>
            <p:spPr>
              <a:xfrm>
                <a:off x="381000" y="1387495"/>
                <a:ext cx="8458200" cy="11626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If two polygons are similar with lengths in ratio of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a:rPr>
                          <m:t>𝑎</m:t>
                        </m:r>
                      </m:num>
                      <m:den>
                        <m:r>
                          <a:rPr lang="en-US" sz="2400" b="0" i="1" smtClean="0">
                            <a:latin typeface="Cambria Math"/>
                          </a:rPr>
                          <m:t>𝑏</m:t>
                        </m:r>
                      </m:den>
                    </m:f>
                  </m:oMath>
                </a14:m>
                <a:r>
                  <a:rPr lang="en-US" sz="2400" dirty="0"/>
                  <a:t> , then the areas are in ratio of </a:t>
                </a:r>
                <a14:m>
                  <m:oMath xmlns:m="http://schemas.openxmlformats.org/officeDocument/2006/math">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a:rPr>
                              <m:t>𝑎</m:t>
                            </m:r>
                          </m:e>
                          <m:sup>
                            <m:r>
                              <a:rPr lang="en-US" sz="2400" b="0" i="1" smtClean="0">
                                <a:latin typeface="Cambria Math"/>
                              </a:rPr>
                              <m:t>2</m:t>
                            </m:r>
                          </m:sup>
                        </m:sSup>
                      </m:num>
                      <m:den>
                        <m:sSup>
                          <m:sSupPr>
                            <m:ctrlPr>
                              <a:rPr lang="en-US" sz="2400" b="0" i="1" smtClean="0">
                                <a:latin typeface="Cambria Math" panose="02040503050406030204" pitchFamily="18" charset="0"/>
                              </a:rPr>
                            </m:ctrlPr>
                          </m:sSupPr>
                          <m:e>
                            <m:r>
                              <a:rPr lang="en-US" sz="2400" b="0" i="1" smtClean="0">
                                <a:latin typeface="Cambria Math"/>
                              </a:rPr>
                              <m:t>𝑏</m:t>
                            </m:r>
                          </m:e>
                          <m:sup>
                            <m:r>
                              <a:rPr lang="en-US" sz="2400" b="0" i="1" smtClean="0">
                                <a:latin typeface="Cambria Math"/>
                              </a:rPr>
                              <m:t>2</m:t>
                            </m:r>
                          </m:sup>
                        </m:sSup>
                      </m:den>
                    </m:f>
                  </m:oMath>
                </a14:m>
                <a:r>
                  <a:rPr lang="en-US"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1387495"/>
                <a:ext cx="8458200" cy="116262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89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DC5904E-0E06-4D0D-81BA-489B8199D045}"/>
                  </a:ext>
                </a:extLst>
              </p:cNvPr>
              <p:cNvSpPr>
                <a:spLocks noGrp="1"/>
              </p:cNvSpPr>
              <p:nvPr>
                <p:ph sz="quarter" idx="14"/>
              </p:nvPr>
            </p:nvSpPr>
            <p:spPr/>
            <p:txBody>
              <a:bodyPr/>
              <a:lstStyle/>
              <a:p>
                <a:r>
                  <a:rPr lang="en-US" sz="2800" dirty="0"/>
                  <a:t>Find the area of </a:t>
                </a:r>
                <a:r>
                  <a:rPr lang="el-GR" sz="2800" dirty="0"/>
                  <a:t>Δ</a:t>
                </a:r>
                <a:r>
                  <a:rPr lang="en-US" sz="2800" dirty="0"/>
                  <a:t>DEF.</a:t>
                </a:r>
              </a:p>
              <a:p>
                <a:endParaRPr lang="en-US" dirty="0"/>
              </a:p>
              <a:p>
                <a:r>
                  <a:rPr lang="en-US" dirty="0"/>
                  <a:t>Areas</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16</m:t>
                          </m:r>
                        </m:num>
                        <m:den>
                          <m:r>
                            <a:rPr lang="en-US" i="1">
                              <a:latin typeface="Cambria Math"/>
                            </a:rPr>
                            <m:t>9</m:t>
                          </m:r>
                        </m:den>
                      </m:f>
                      <m:r>
                        <a:rPr lang="en-US" i="1">
                          <a:latin typeface="Cambria Math"/>
                        </a:rPr>
                        <m:t>=</m:t>
                      </m:r>
                      <m:f>
                        <m:fPr>
                          <m:ctrlPr>
                            <a:rPr lang="en-US" i="1">
                              <a:latin typeface="Cambria Math" panose="02040503050406030204" pitchFamily="18" charset="0"/>
                            </a:rPr>
                          </m:ctrlPr>
                        </m:fPr>
                        <m:num>
                          <m:r>
                            <a:rPr lang="en-US" i="1">
                              <a:latin typeface="Cambria Math"/>
                            </a:rPr>
                            <m:t>64</m:t>
                          </m:r>
                        </m:num>
                        <m:den>
                          <m:r>
                            <a:rPr lang="en-US" i="1">
                              <a:latin typeface="Cambria Math"/>
                            </a:rPr>
                            <m:t>𝐴</m:t>
                          </m:r>
                        </m:den>
                      </m:f>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16</m:t>
                      </m:r>
                      <m:r>
                        <a:rPr lang="en-US" i="1">
                          <a:latin typeface="Cambria Math"/>
                        </a:rPr>
                        <m:t>𝐴</m:t>
                      </m:r>
                      <m:r>
                        <a:rPr lang="en-US" i="1">
                          <a:latin typeface="Cambria Math"/>
                        </a:rPr>
                        <m:t>=576</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=36</m:t>
                      </m:r>
                    </m:oMath>
                  </m:oMathPara>
                </a14:m>
                <a:endParaRPr lang="en-US" dirty="0"/>
              </a:p>
            </p:txBody>
          </p:sp>
        </mc:Choice>
        <mc:Fallback xmlns="">
          <p:sp>
            <p:nvSpPr>
              <p:cNvPr id="6" name="Content Placeholder 5">
                <a:extLst>
                  <a:ext uri="{FF2B5EF4-FFF2-40B4-BE49-F238E27FC236}">
                    <a16:creationId xmlns:a16="http://schemas.microsoft.com/office/drawing/2014/main" id="{CDC5904E-0E06-4D0D-81BA-489B8199D045}"/>
                  </a:ext>
                </a:extLst>
              </p:cNvPr>
              <p:cNvSpPr>
                <a:spLocks noGrp="1" noRot="1" noChangeAspect="1" noMove="1" noResize="1" noEditPoints="1" noAdjustHandles="1" noChangeArrowheads="1" noChangeShapeType="1" noTextEdit="1"/>
              </p:cNvSpPr>
              <p:nvPr>
                <p:ph sz="quarter" idx="14"/>
              </p:nvPr>
            </p:nvSpPr>
            <p:spPr>
              <a:blipFill>
                <a:blip r:embed="rId3"/>
                <a:stretch>
                  <a:fillRect l="-2759" t="-1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a:bodyPr>
              <a:lstStyle/>
              <a:p>
                <a:r>
                  <a:rPr lang="en-US" sz="2000" dirty="0"/>
                  <a:t>The perimeter of </a:t>
                </a:r>
                <a:r>
                  <a:rPr lang="el-GR" sz="2000" dirty="0"/>
                  <a:t>Δ</a:t>
                </a:r>
                <a:r>
                  <a:rPr lang="en-US" sz="2000" dirty="0"/>
                  <a:t>ABC is 16 </a:t>
                </a:r>
                <a:r>
                  <a:rPr lang="en-US" sz="2000" dirty="0" err="1"/>
                  <a:t>ft</a:t>
                </a:r>
                <a:r>
                  <a:rPr lang="en-US" sz="2000" dirty="0"/>
                  <a:t>, and its area is 64 ft</a:t>
                </a:r>
                <a:r>
                  <a:rPr lang="en-US" sz="2000" baseline="30000" dirty="0"/>
                  <a:t>2</a:t>
                </a:r>
                <a:r>
                  <a:rPr lang="en-US" sz="2000" dirty="0"/>
                  <a:t>.  The perimeter of </a:t>
                </a:r>
                <a:r>
                  <a:rPr lang="el-GR" sz="2000" dirty="0"/>
                  <a:t>Δ</a:t>
                </a:r>
                <a:r>
                  <a:rPr lang="en-US" sz="2000" dirty="0"/>
                  <a:t>DEF is 12 ft.  Given that </a:t>
                </a:r>
                <a:r>
                  <a:rPr lang="el-GR" sz="2000" dirty="0"/>
                  <a:t>Δ</a:t>
                </a:r>
                <a:r>
                  <a:rPr lang="en-US" sz="2000" dirty="0"/>
                  <a:t>ABC ~ </a:t>
                </a:r>
                <a:r>
                  <a:rPr lang="el-GR" sz="2000" dirty="0"/>
                  <a:t>Δ</a:t>
                </a:r>
                <a:r>
                  <a:rPr lang="en-US" sz="2000" dirty="0"/>
                  <a:t>DEF, find the ratio of the area of </a:t>
                </a:r>
                <a:r>
                  <a:rPr lang="el-GR" sz="2000" dirty="0"/>
                  <a:t>Δ</a:t>
                </a:r>
                <a:r>
                  <a:rPr lang="en-US" sz="2000" dirty="0"/>
                  <a:t>ABC to the area of </a:t>
                </a:r>
                <a:r>
                  <a:rPr lang="el-GR" sz="2000" dirty="0"/>
                  <a:t>Δ</a:t>
                </a:r>
                <a:r>
                  <a:rPr lang="en-US" sz="2000" dirty="0"/>
                  <a:t>DEF.</a:t>
                </a:r>
              </a:p>
              <a:p>
                <a:endParaRPr lang="en-US" sz="2000" dirty="0"/>
              </a:p>
              <a:p>
                <a:r>
                  <a:rPr lang="en-US" sz="2000" dirty="0"/>
                  <a:t>Lengths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16</m:t>
                        </m:r>
                      </m:num>
                      <m:den>
                        <m:r>
                          <a:rPr lang="en-US" sz="2000" i="1">
                            <a:latin typeface="Cambria Math"/>
                          </a:rPr>
                          <m:t>12</m:t>
                        </m:r>
                      </m:den>
                    </m:f>
                  </m:oMath>
                </a14:m>
                <a:endParaRPr lang="en-US" sz="2000" dirty="0"/>
              </a:p>
              <a:p>
                <a:r>
                  <a:rPr lang="en-US" sz="2000" dirty="0"/>
                  <a:t>Areas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16</m:t>
                            </m:r>
                          </m:e>
                          <m:sup>
                            <m:r>
                              <a:rPr lang="en-US" sz="2000" i="1">
                                <a:latin typeface="Cambria Math"/>
                              </a:rPr>
                              <m:t>2</m:t>
                            </m:r>
                          </m:sup>
                        </m:sSup>
                      </m:num>
                      <m:den>
                        <m:sSup>
                          <m:sSupPr>
                            <m:ctrlPr>
                              <a:rPr lang="en-US" sz="2000" i="1">
                                <a:latin typeface="Cambria Math" panose="02040503050406030204" pitchFamily="18" charset="0"/>
                              </a:rPr>
                            </m:ctrlPr>
                          </m:sSupPr>
                          <m:e>
                            <m:r>
                              <a:rPr lang="en-US" sz="2000" i="1">
                                <a:latin typeface="Cambria Math"/>
                              </a:rPr>
                              <m:t>12</m:t>
                            </m:r>
                          </m:e>
                          <m:sup>
                            <m:r>
                              <a:rPr lang="en-US" sz="2000" i="1">
                                <a:latin typeface="Cambria Math"/>
                              </a:rPr>
                              <m:t>2</m:t>
                            </m:r>
                          </m:sup>
                        </m:sSup>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256</m:t>
                        </m:r>
                      </m:num>
                      <m:den>
                        <m:r>
                          <a:rPr lang="en-US" sz="2000" i="1">
                            <a:latin typeface="Cambria Math"/>
                          </a:rPr>
                          <m:t>144</m:t>
                        </m:r>
                      </m:den>
                    </m:f>
                    <m:r>
                      <a:rPr lang="en-US" sz="2000" i="1">
                        <a:latin typeface="Cambria Math"/>
                      </a:rPr>
                      <m:t>=</m:t>
                    </m:r>
                    <m:f>
                      <m:fPr>
                        <m:ctrlPr>
                          <a:rPr lang="en-US" sz="2000" i="1" smtClean="0">
                            <a:solidFill>
                              <a:srgbClr val="FFFF00"/>
                            </a:solidFill>
                            <a:latin typeface="Cambria Math" panose="02040503050406030204" pitchFamily="18" charset="0"/>
                          </a:rPr>
                        </m:ctrlPr>
                      </m:fPr>
                      <m:num>
                        <m:r>
                          <a:rPr lang="en-US" sz="2000" i="1">
                            <a:solidFill>
                              <a:srgbClr val="FFFF00"/>
                            </a:solidFill>
                            <a:latin typeface="Cambria Math"/>
                          </a:rPr>
                          <m:t>16</m:t>
                        </m:r>
                      </m:num>
                      <m:den>
                        <m:r>
                          <a:rPr lang="en-US" sz="2000" i="1">
                            <a:solidFill>
                              <a:srgbClr val="FFFF00"/>
                            </a:solidFill>
                            <a:latin typeface="Cambria Math"/>
                          </a:rPr>
                          <m:t>9</m:t>
                        </m:r>
                      </m:den>
                    </m:f>
                  </m:oMath>
                </a14:m>
                <a:endParaRPr lang="en-US" sz="20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1379" t="-923"/>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11.3 Perimeter and Area of Similar Figures</a:t>
            </a:r>
          </a:p>
        </p:txBody>
      </p:sp>
    </p:spTree>
    <p:extLst>
      <p:ext uri="{BB962C8B-B14F-4D97-AF65-F5344CB8AC3E}">
        <p14:creationId xmlns:p14="http://schemas.microsoft.com/office/powerpoint/2010/main" val="4452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41FF413-DFA5-4C5A-A531-00F0E4545E8A}"/>
                  </a:ext>
                </a:extLst>
              </p:cNvPr>
              <p:cNvSpPr>
                <a:spLocks noGrp="1"/>
              </p:cNvSpPr>
              <p:nvPr>
                <p:ph sz="quarter" idx="14"/>
              </p:nvPr>
            </p:nvSpPr>
            <p:spPr/>
            <p:txBody>
              <a:bodyPr>
                <a:normAutofit fontScale="92500"/>
              </a:bodyPr>
              <a:lstStyle/>
              <a:p>
                <a:pPr/>
                <a14:m>
                  <m:oMathPara xmlns:m="http://schemas.openxmlformats.org/officeDocument/2006/math">
                    <m:oMathParaPr>
                      <m:jc m:val="centerGroup"/>
                    </m:oMathParaPr>
                    <m:oMath xmlns:m="http://schemas.openxmlformats.org/officeDocument/2006/math">
                      <m:r>
                        <a:rPr lang="en-US" i="1" smtClean="0">
                          <a:latin typeface="Cambria Math"/>
                        </a:rPr>
                        <m:t>𝑎𝑟𝑒𝑎𝑠</m:t>
                      </m:r>
                      <m:r>
                        <a:rPr lang="en-US"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20</m:t>
                          </m:r>
                        </m:num>
                        <m:den>
                          <m:r>
                            <a:rPr lang="en-US" i="1">
                              <a:latin typeface="Cambria Math"/>
                            </a:rPr>
                            <m:t>36</m:t>
                          </m:r>
                        </m:den>
                      </m:f>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𝑙𝑒𝑛𝑔𝑡h𝑠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a:rPr>
                                <m:t>20</m:t>
                              </m:r>
                            </m:e>
                          </m:rad>
                        </m:num>
                        <m:den>
                          <m:rad>
                            <m:radPr>
                              <m:degHide m:val="on"/>
                              <m:ctrlPr>
                                <a:rPr lang="en-US" i="1">
                                  <a:latin typeface="Cambria Math" panose="02040503050406030204" pitchFamily="18" charset="0"/>
                                </a:rPr>
                              </m:ctrlPr>
                            </m:radPr>
                            <m:deg/>
                            <m:e>
                              <m:r>
                                <a:rPr lang="en-US" i="1">
                                  <a:latin typeface="Cambria Math"/>
                                </a:rPr>
                                <m:t>36</m:t>
                              </m:r>
                            </m:e>
                          </m:rad>
                        </m:den>
                      </m:f>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m:t>
                              </m:r>
                            </m:e>
                          </m:ra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m:t>
                              </m:r>
                            </m:e>
                          </m:ra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36</m:t>
                              </m:r>
                            </m:e>
                          </m:rad>
                        </m:den>
                      </m:f>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smtClean="0">
                              <a:solidFill>
                                <a:srgbClr val="FFFF00"/>
                              </a:solidFill>
                              <a:latin typeface="Cambria Math" panose="02040503050406030204" pitchFamily="18" charset="0"/>
                            </a:rPr>
                          </m:ctrlPr>
                        </m:fPr>
                        <m:num>
                          <m:r>
                            <a:rPr lang="en-US" i="1">
                              <a:solidFill>
                                <a:srgbClr val="FFFF00"/>
                              </a:solidFill>
                              <a:latin typeface="Cambria Math"/>
                            </a:rPr>
                            <m:t>2</m:t>
                          </m:r>
                          <m:rad>
                            <m:radPr>
                              <m:degHide m:val="on"/>
                              <m:ctrlPr>
                                <a:rPr lang="en-US" i="1">
                                  <a:solidFill>
                                    <a:srgbClr val="FFFF00"/>
                                  </a:solidFill>
                                  <a:latin typeface="Cambria Math" panose="02040503050406030204" pitchFamily="18" charset="0"/>
                                </a:rPr>
                              </m:ctrlPr>
                            </m:radPr>
                            <m:deg/>
                            <m:e>
                              <m:r>
                                <a:rPr lang="en-US" i="1">
                                  <a:solidFill>
                                    <a:srgbClr val="FFFF00"/>
                                  </a:solidFill>
                                  <a:latin typeface="Cambria Math"/>
                                </a:rPr>
                                <m:t>5</m:t>
                              </m:r>
                            </m:e>
                          </m:rad>
                        </m:num>
                        <m:den>
                          <m:r>
                            <a:rPr lang="en-US" i="1">
                              <a:solidFill>
                                <a:srgbClr val="FFFF00"/>
                              </a:solidFill>
                              <a:latin typeface="Cambria Math"/>
                            </a:rPr>
                            <m:t>6</m:t>
                          </m:r>
                        </m:den>
                      </m:f>
                    </m:oMath>
                  </m:oMathPara>
                </a14:m>
                <a:endParaRPr lang="en-US" dirty="0">
                  <a:solidFill>
                    <a:srgbClr val="FFFF00"/>
                  </a:solidFill>
                </a:endParaRPr>
              </a:p>
              <a:p>
                <a:endParaRPr lang="en-US" dirty="0"/>
              </a:p>
              <a:p>
                <a:endParaRPr lang="en-US" dirty="0"/>
              </a:p>
            </p:txBody>
          </p:sp>
        </mc:Choice>
        <mc:Fallback xmlns="">
          <p:sp>
            <p:nvSpPr>
              <p:cNvPr id="4" name="Content Placeholder 3">
                <a:extLst>
                  <a:ext uri="{FF2B5EF4-FFF2-40B4-BE49-F238E27FC236}">
                    <a16:creationId xmlns:a16="http://schemas.microsoft.com/office/drawing/2014/main" id="{641FF413-DFA5-4C5A-A531-00F0E4545E8A}"/>
                  </a:ext>
                </a:extLst>
              </p:cNvPr>
              <p:cNvSpPr>
                <a:spLocks noGrp="1" noRot="1" noChangeAspect="1" noMove="1" noResize="1" noEditPoints="1" noAdjustHandles="1" noChangeArrowheads="1" noChangeShapeType="1" noTextEdit="1"/>
              </p:cNvSpPr>
              <p:nvPr>
                <p:ph sz="quarter" idx="14"/>
              </p:nvPr>
            </p:nvSpPr>
            <p:spPr>
              <a:blipFill>
                <a:blip r:embed="rId3"/>
                <a:stretch>
                  <a:fillRect/>
                </a:stretch>
              </a:blipFill>
            </p:spPr>
            <p:txBody>
              <a:bodyPr/>
              <a:lstStyle/>
              <a:p>
                <a:r>
                  <a:rPr lang="en-US">
                    <a:noFill/>
                  </a:rPr>
                  <a:t> </a:t>
                </a:r>
              </a:p>
            </p:txBody>
          </p:sp>
        </mc:Fallback>
      </mc:AlternateContent>
      <p:sp>
        <p:nvSpPr>
          <p:cNvPr id="2" name="Content Placeholder 1"/>
          <p:cNvSpPr>
            <a:spLocks noGrp="1"/>
          </p:cNvSpPr>
          <p:nvPr>
            <p:ph sz="quarter" idx="13"/>
          </p:nvPr>
        </p:nvSpPr>
        <p:spPr/>
        <p:txBody>
          <a:bodyPr/>
          <a:lstStyle/>
          <a:p>
            <a:r>
              <a:rPr lang="en-US" dirty="0"/>
              <a:t>The ratio of the areas of two regular decagons is 20:36.  What is the ratio of their corresponding side lengths in simplest radical form?</a:t>
            </a:r>
          </a:p>
          <a:p>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11.3 Perimeter and Area of Similar Figures</a:t>
            </a:r>
          </a:p>
        </p:txBody>
      </p:sp>
    </p:spTree>
    <p:extLst>
      <p:ext uri="{BB962C8B-B14F-4D97-AF65-F5344CB8AC3E}">
        <p14:creationId xmlns:p14="http://schemas.microsoft.com/office/powerpoint/2010/main" val="3154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457200" y="1200151"/>
            <a:ext cx="8229600" cy="3394472"/>
          </a:xfrm>
          <a:prstGeom prst="rect">
            <a:avLst/>
          </a:prstGeom>
        </p:spPr>
        <p:txBody>
          <a:bodyPr>
            <a:normAutofit/>
          </a:bodyPr>
          <a:lstStyle/>
          <a:p>
            <a:r>
              <a:rPr lang="en-US" dirty="0"/>
              <a:t>This Slideshow was developed to accompany the textbook</a:t>
            </a:r>
          </a:p>
          <a:p>
            <a:pPr lvl="1"/>
            <a:r>
              <a:rPr lang="en-US" i="1" dirty="0"/>
              <a:t>Larson Geometry</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3"/>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Rectangles I and II are similar.  The perimeter of Rectangle I is 66 inches.  Rectangle II is 35 feet long and 20 feet wide.  Show the steps you would use to find the ratio of the areas and then find the area of Rectangle I.</a:t>
            </a:r>
          </a:p>
        </p:txBody>
      </p:sp>
      <p:sp>
        <p:nvSpPr>
          <p:cNvPr id="3" name="Title 2"/>
          <p:cNvSpPr>
            <a:spLocks noGrp="1"/>
          </p:cNvSpPr>
          <p:nvPr>
            <p:ph type="title"/>
          </p:nvPr>
        </p:nvSpPr>
        <p:spPr/>
        <p:txBody>
          <a:bodyPr>
            <a:normAutofit/>
          </a:bodyPr>
          <a:lstStyle/>
          <a:p>
            <a:r>
              <a:rPr lang="en-US" dirty="0"/>
              <a:t>11.3 Perimeter and Area of Similar Figures</a:t>
            </a:r>
          </a:p>
        </p:txBody>
      </p:sp>
      <p:grpSp>
        <p:nvGrpSpPr>
          <p:cNvPr id="40" name="Group 39">
            <a:extLst>
              <a:ext uri="{FF2B5EF4-FFF2-40B4-BE49-F238E27FC236}">
                <a16:creationId xmlns:a16="http://schemas.microsoft.com/office/drawing/2014/main" id="{79904A5E-0AAB-4D48-A645-B0F1E4CEC46B}"/>
              </a:ext>
            </a:extLst>
          </p:cNvPr>
          <p:cNvGrpSpPr/>
          <p:nvPr/>
        </p:nvGrpSpPr>
        <p:grpSpPr>
          <a:xfrm>
            <a:off x="5137393" y="1236266"/>
            <a:ext cx="1909080" cy="1249920"/>
            <a:chOff x="5137393" y="1236266"/>
            <a:chExt cx="1909080" cy="1249920"/>
          </a:xfrm>
        </p:grpSpPr>
        <p:grpSp>
          <p:nvGrpSpPr>
            <p:cNvPr id="9" name="Group 8">
              <a:extLst>
                <a:ext uri="{FF2B5EF4-FFF2-40B4-BE49-F238E27FC236}">
                  <a16:creationId xmlns:a16="http://schemas.microsoft.com/office/drawing/2014/main" id="{2240F4AB-A2D7-4753-97A2-999386039470}"/>
                </a:ext>
              </a:extLst>
            </p:cNvPr>
            <p:cNvGrpSpPr/>
            <p:nvPr/>
          </p:nvGrpSpPr>
          <p:grpSpPr>
            <a:xfrm>
              <a:off x="5137393" y="1236266"/>
              <a:ext cx="1909080" cy="1249920"/>
              <a:chOff x="5137393" y="1236266"/>
              <a:chExt cx="1909080" cy="124992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425CF4F-D3F7-4A57-8DD7-928DBEE144E8}"/>
                      </a:ext>
                    </a:extLst>
                  </p14:cNvPr>
                  <p14:cNvContentPartPr/>
                  <p14:nvPr/>
                </p14:nvContentPartPr>
                <p14:xfrm>
                  <a:off x="5161513" y="1236266"/>
                  <a:ext cx="1884960" cy="1249920"/>
                </p14:xfrm>
              </p:contentPart>
            </mc:Choice>
            <mc:Fallback xmlns="">
              <p:pic>
                <p:nvPicPr>
                  <p:cNvPr id="7" name="Ink 6">
                    <a:extLst>
                      <a:ext uri="{FF2B5EF4-FFF2-40B4-BE49-F238E27FC236}">
                        <a16:creationId xmlns:a16="http://schemas.microsoft.com/office/drawing/2014/main" id="{D425CF4F-D3F7-4A57-8DD7-928DBEE144E8}"/>
                      </a:ext>
                    </a:extLst>
                  </p:cNvPr>
                  <p:cNvPicPr/>
                  <p:nvPr/>
                </p:nvPicPr>
                <p:blipFill>
                  <a:blip r:embed="rId4"/>
                  <a:stretch>
                    <a:fillRect/>
                  </a:stretch>
                </p:blipFill>
                <p:spPr>
                  <a:xfrm>
                    <a:off x="5152513" y="1227266"/>
                    <a:ext cx="1902600" cy="126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5E2AC20-0019-492F-99B2-EE4B1507B6F3}"/>
                      </a:ext>
                    </a:extLst>
                  </p14:cNvPr>
                  <p14:cNvContentPartPr/>
                  <p14:nvPr/>
                </p14:nvContentPartPr>
                <p14:xfrm>
                  <a:off x="5137393" y="1242026"/>
                  <a:ext cx="424080" cy="56520"/>
                </p14:xfrm>
              </p:contentPart>
            </mc:Choice>
            <mc:Fallback xmlns="">
              <p:pic>
                <p:nvPicPr>
                  <p:cNvPr id="8" name="Ink 7">
                    <a:extLst>
                      <a:ext uri="{FF2B5EF4-FFF2-40B4-BE49-F238E27FC236}">
                        <a16:creationId xmlns:a16="http://schemas.microsoft.com/office/drawing/2014/main" id="{65E2AC20-0019-492F-99B2-EE4B1507B6F3}"/>
                      </a:ext>
                    </a:extLst>
                  </p:cNvPr>
                  <p:cNvPicPr/>
                  <p:nvPr/>
                </p:nvPicPr>
                <p:blipFill>
                  <a:blip r:embed="rId6"/>
                  <a:stretch>
                    <a:fillRect/>
                  </a:stretch>
                </p:blipFill>
                <p:spPr>
                  <a:xfrm>
                    <a:off x="5128393" y="1233026"/>
                    <a:ext cx="441720" cy="74160"/>
                  </a:xfrm>
                  <a:prstGeom prst="rect">
                    <a:avLst/>
                  </a:prstGeom>
                </p:spPr>
              </p:pic>
            </mc:Fallback>
          </mc:AlternateContent>
        </p:grpSp>
        <p:grpSp>
          <p:nvGrpSpPr>
            <p:cNvPr id="39" name="Group 38">
              <a:extLst>
                <a:ext uri="{FF2B5EF4-FFF2-40B4-BE49-F238E27FC236}">
                  <a16:creationId xmlns:a16="http://schemas.microsoft.com/office/drawing/2014/main" id="{F84F65B5-A8CD-4713-9AA5-6362F382B8DA}"/>
                </a:ext>
              </a:extLst>
            </p:cNvPr>
            <p:cNvGrpSpPr/>
            <p:nvPr/>
          </p:nvGrpSpPr>
          <p:grpSpPr>
            <a:xfrm>
              <a:off x="5451313" y="1708100"/>
              <a:ext cx="1382320" cy="339606"/>
              <a:chOff x="5451313" y="1708100"/>
              <a:chExt cx="1382320" cy="339606"/>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33CAA056-2EDD-4059-82B0-6D4D27E5F973}"/>
                      </a:ext>
                    </a:extLst>
                  </p14:cNvPr>
                  <p14:cNvContentPartPr/>
                  <p14:nvPr/>
                </p14:nvContentPartPr>
                <p14:xfrm>
                  <a:off x="5520793" y="1758266"/>
                  <a:ext cx="9360" cy="289440"/>
                </p14:xfrm>
              </p:contentPart>
            </mc:Choice>
            <mc:Fallback xmlns="">
              <p:pic>
                <p:nvPicPr>
                  <p:cNvPr id="15" name="Ink 14">
                    <a:extLst>
                      <a:ext uri="{FF2B5EF4-FFF2-40B4-BE49-F238E27FC236}">
                        <a16:creationId xmlns:a16="http://schemas.microsoft.com/office/drawing/2014/main" id="{33CAA056-2EDD-4059-82B0-6D4D27E5F973}"/>
                      </a:ext>
                    </a:extLst>
                  </p:cNvPr>
                  <p:cNvPicPr/>
                  <p:nvPr/>
                </p:nvPicPr>
                <p:blipFill>
                  <a:blip r:embed="rId8"/>
                  <a:stretch>
                    <a:fillRect/>
                  </a:stretch>
                </p:blipFill>
                <p:spPr>
                  <a:xfrm>
                    <a:off x="5511793" y="1749626"/>
                    <a:ext cx="27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D4EE0B00-E67A-439F-8144-7D14F8F54A3F}"/>
                      </a:ext>
                    </a:extLst>
                  </p14:cNvPr>
                  <p14:cNvContentPartPr/>
                  <p14:nvPr/>
                </p14:nvContentPartPr>
                <p14:xfrm>
                  <a:off x="5451313" y="1749626"/>
                  <a:ext cx="159840" cy="152640"/>
                </p14:xfrm>
              </p:contentPart>
            </mc:Choice>
            <mc:Fallback xmlns="">
              <p:pic>
                <p:nvPicPr>
                  <p:cNvPr id="16" name="Ink 15">
                    <a:extLst>
                      <a:ext uri="{FF2B5EF4-FFF2-40B4-BE49-F238E27FC236}">
                        <a16:creationId xmlns:a16="http://schemas.microsoft.com/office/drawing/2014/main" id="{D4EE0B00-E67A-439F-8144-7D14F8F54A3F}"/>
                      </a:ext>
                    </a:extLst>
                  </p:cNvPr>
                  <p:cNvPicPr/>
                  <p:nvPr/>
                </p:nvPicPr>
                <p:blipFill>
                  <a:blip r:embed="rId10"/>
                  <a:stretch>
                    <a:fillRect/>
                  </a:stretch>
                </p:blipFill>
                <p:spPr>
                  <a:xfrm>
                    <a:off x="5442673" y="1740626"/>
                    <a:ext cx="177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5E8FF9AB-4D26-41C2-BC32-00C88799CD15}"/>
                      </a:ext>
                    </a:extLst>
                  </p14:cNvPr>
                  <p14:cNvContentPartPr/>
                  <p14:nvPr/>
                </p14:nvContentPartPr>
                <p14:xfrm>
                  <a:off x="5761913" y="1798460"/>
                  <a:ext cx="163440" cy="11880"/>
                </p14:xfrm>
              </p:contentPart>
            </mc:Choice>
            <mc:Fallback xmlns="">
              <p:pic>
                <p:nvPicPr>
                  <p:cNvPr id="29" name="Ink 28">
                    <a:extLst>
                      <a:ext uri="{FF2B5EF4-FFF2-40B4-BE49-F238E27FC236}">
                        <a16:creationId xmlns:a16="http://schemas.microsoft.com/office/drawing/2014/main" id="{5E8FF9AB-4D26-41C2-BC32-00C88799CD15}"/>
                      </a:ext>
                    </a:extLst>
                  </p:cNvPr>
                  <p:cNvPicPr/>
                  <p:nvPr/>
                </p:nvPicPr>
                <p:blipFill>
                  <a:blip r:embed="rId12"/>
                  <a:stretch>
                    <a:fillRect/>
                  </a:stretch>
                </p:blipFill>
                <p:spPr>
                  <a:xfrm>
                    <a:off x="5753273" y="1789460"/>
                    <a:ext cx="181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53D1DB68-4B5A-4F59-9275-917DF46ABCC5}"/>
                      </a:ext>
                    </a:extLst>
                  </p14:cNvPr>
                  <p14:cNvContentPartPr/>
                  <p14:nvPr/>
                </p14:nvContentPartPr>
                <p14:xfrm>
                  <a:off x="5725553" y="1915820"/>
                  <a:ext cx="119880" cy="19080"/>
                </p14:xfrm>
              </p:contentPart>
            </mc:Choice>
            <mc:Fallback xmlns="">
              <p:pic>
                <p:nvPicPr>
                  <p:cNvPr id="30" name="Ink 29">
                    <a:extLst>
                      <a:ext uri="{FF2B5EF4-FFF2-40B4-BE49-F238E27FC236}">
                        <a16:creationId xmlns:a16="http://schemas.microsoft.com/office/drawing/2014/main" id="{53D1DB68-4B5A-4F59-9275-917DF46ABCC5}"/>
                      </a:ext>
                    </a:extLst>
                  </p:cNvPr>
                  <p:cNvPicPr/>
                  <p:nvPr/>
                </p:nvPicPr>
                <p:blipFill>
                  <a:blip r:embed="rId14"/>
                  <a:stretch>
                    <a:fillRect/>
                  </a:stretch>
                </p:blipFill>
                <p:spPr>
                  <a:xfrm>
                    <a:off x="5716913" y="1907180"/>
                    <a:ext cx="137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F21D0E0B-C1FA-4257-8F12-C04FF98F090A}"/>
                      </a:ext>
                    </a:extLst>
                  </p14:cNvPr>
                  <p14:cNvContentPartPr/>
                  <p14:nvPr/>
                </p14:nvContentPartPr>
                <p14:xfrm>
                  <a:off x="6009233" y="1717460"/>
                  <a:ext cx="111240" cy="313920"/>
                </p14:xfrm>
              </p:contentPart>
            </mc:Choice>
            <mc:Fallback xmlns="">
              <p:pic>
                <p:nvPicPr>
                  <p:cNvPr id="31" name="Ink 30">
                    <a:extLst>
                      <a:ext uri="{FF2B5EF4-FFF2-40B4-BE49-F238E27FC236}">
                        <a16:creationId xmlns:a16="http://schemas.microsoft.com/office/drawing/2014/main" id="{F21D0E0B-C1FA-4257-8F12-C04FF98F090A}"/>
                      </a:ext>
                    </a:extLst>
                  </p:cNvPr>
                  <p:cNvPicPr/>
                  <p:nvPr/>
                </p:nvPicPr>
                <p:blipFill>
                  <a:blip r:embed="rId16"/>
                  <a:stretch>
                    <a:fillRect/>
                  </a:stretch>
                </p:blipFill>
                <p:spPr>
                  <a:xfrm>
                    <a:off x="6000593" y="1708460"/>
                    <a:ext cx="128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53E9BBD1-B572-4D46-BB98-DAAF36F0DE85}"/>
                      </a:ext>
                    </a:extLst>
                  </p14:cNvPr>
                  <p14:cNvContentPartPr/>
                  <p14:nvPr/>
                </p14:nvContentPartPr>
                <p14:xfrm>
                  <a:off x="6216593" y="1708100"/>
                  <a:ext cx="113400" cy="335880"/>
                </p14:xfrm>
              </p:contentPart>
            </mc:Choice>
            <mc:Fallback xmlns="">
              <p:pic>
                <p:nvPicPr>
                  <p:cNvPr id="33" name="Ink 32">
                    <a:extLst>
                      <a:ext uri="{FF2B5EF4-FFF2-40B4-BE49-F238E27FC236}">
                        <a16:creationId xmlns:a16="http://schemas.microsoft.com/office/drawing/2014/main" id="{53E9BBD1-B572-4D46-BB98-DAAF36F0DE85}"/>
                      </a:ext>
                    </a:extLst>
                  </p:cNvPr>
                  <p:cNvPicPr/>
                  <p:nvPr/>
                </p:nvPicPr>
                <p:blipFill>
                  <a:blip r:embed="rId18"/>
                  <a:stretch>
                    <a:fillRect/>
                  </a:stretch>
                </p:blipFill>
                <p:spPr>
                  <a:xfrm>
                    <a:off x="6207953" y="1699100"/>
                    <a:ext cx="1310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250397A9-007C-4F42-9800-0623DBCD9EAF}"/>
                      </a:ext>
                    </a:extLst>
                  </p14:cNvPr>
                  <p14:cNvContentPartPr/>
                  <p14:nvPr/>
                </p14:nvContentPartPr>
                <p14:xfrm>
                  <a:off x="6488033" y="1871900"/>
                  <a:ext cx="7920" cy="83520"/>
                </p14:xfrm>
              </p:contentPart>
            </mc:Choice>
            <mc:Fallback xmlns="">
              <p:pic>
                <p:nvPicPr>
                  <p:cNvPr id="34" name="Ink 33">
                    <a:extLst>
                      <a:ext uri="{FF2B5EF4-FFF2-40B4-BE49-F238E27FC236}">
                        <a16:creationId xmlns:a16="http://schemas.microsoft.com/office/drawing/2014/main" id="{250397A9-007C-4F42-9800-0623DBCD9EAF}"/>
                      </a:ext>
                    </a:extLst>
                  </p:cNvPr>
                  <p:cNvPicPr/>
                  <p:nvPr/>
                </p:nvPicPr>
                <p:blipFill>
                  <a:blip r:embed="rId20"/>
                  <a:stretch>
                    <a:fillRect/>
                  </a:stretch>
                </p:blipFill>
                <p:spPr>
                  <a:xfrm>
                    <a:off x="6479393" y="1862900"/>
                    <a:ext cx="25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4">
                    <a:extLst>
                      <a:ext uri="{FF2B5EF4-FFF2-40B4-BE49-F238E27FC236}">
                        <a16:creationId xmlns:a16="http://schemas.microsoft.com/office/drawing/2014/main" id="{671A467D-A8FA-430D-AAB0-63E2D794208C}"/>
                      </a:ext>
                    </a:extLst>
                  </p14:cNvPr>
                  <p14:cNvContentPartPr/>
                  <p14:nvPr/>
                </p14:nvContentPartPr>
                <p14:xfrm>
                  <a:off x="6416033" y="1761740"/>
                  <a:ext cx="3240" cy="17640"/>
                </p14:xfrm>
              </p:contentPart>
            </mc:Choice>
            <mc:Fallback xmlns="">
              <p:pic>
                <p:nvPicPr>
                  <p:cNvPr id="35" name="Ink 34">
                    <a:extLst>
                      <a:ext uri="{FF2B5EF4-FFF2-40B4-BE49-F238E27FC236}">
                        <a16:creationId xmlns:a16="http://schemas.microsoft.com/office/drawing/2014/main" id="{671A467D-A8FA-430D-AAB0-63E2D794208C}"/>
                      </a:ext>
                    </a:extLst>
                  </p:cNvPr>
                  <p:cNvPicPr/>
                  <p:nvPr/>
                </p:nvPicPr>
                <p:blipFill>
                  <a:blip r:embed="rId22"/>
                  <a:stretch>
                    <a:fillRect/>
                  </a:stretch>
                </p:blipFill>
                <p:spPr>
                  <a:xfrm>
                    <a:off x="6407033" y="1752740"/>
                    <a:ext cx="20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Ink 35">
                    <a:extLst>
                      <a:ext uri="{FF2B5EF4-FFF2-40B4-BE49-F238E27FC236}">
                        <a16:creationId xmlns:a16="http://schemas.microsoft.com/office/drawing/2014/main" id="{48BF0D26-530C-40FD-9ACC-CD5DF67197CA}"/>
                      </a:ext>
                    </a:extLst>
                  </p14:cNvPr>
                  <p14:cNvContentPartPr/>
                  <p14:nvPr/>
                </p14:nvContentPartPr>
                <p14:xfrm>
                  <a:off x="6602153" y="1839140"/>
                  <a:ext cx="86760" cy="124920"/>
                </p14:xfrm>
              </p:contentPart>
            </mc:Choice>
            <mc:Fallback xmlns="">
              <p:pic>
                <p:nvPicPr>
                  <p:cNvPr id="36" name="Ink 35">
                    <a:extLst>
                      <a:ext uri="{FF2B5EF4-FFF2-40B4-BE49-F238E27FC236}">
                        <a16:creationId xmlns:a16="http://schemas.microsoft.com/office/drawing/2014/main" id="{48BF0D26-530C-40FD-9ACC-CD5DF67197CA}"/>
                      </a:ext>
                    </a:extLst>
                  </p:cNvPr>
                  <p:cNvPicPr/>
                  <p:nvPr/>
                </p:nvPicPr>
                <p:blipFill>
                  <a:blip r:embed="rId24"/>
                  <a:stretch>
                    <a:fillRect/>
                  </a:stretch>
                </p:blipFill>
                <p:spPr>
                  <a:xfrm>
                    <a:off x="6593513" y="1830140"/>
                    <a:ext cx="10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a:extLst>
                      <a:ext uri="{FF2B5EF4-FFF2-40B4-BE49-F238E27FC236}">
                        <a16:creationId xmlns:a16="http://schemas.microsoft.com/office/drawing/2014/main" id="{91CF7B39-86F0-4B5D-8C12-634FE1C61E60}"/>
                      </a:ext>
                    </a:extLst>
                  </p14:cNvPr>
                  <p14:cNvContentPartPr/>
                  <p14:nvPr/>
                </p14:nvContentPartPr>
                <p14:xfrm>
                  <a:off x="6822473" y="1948940"/>
                  <a:ext cx="11160" cy="18360"/>
                </p14:xfrm>
              </p:contentPart>
            </mc:Choice>
            <mc:Fallback xmlns="">
              <p:pic>
                <p:nvPicPr>
                  <p:cNvPr id="38" name="Ink 37">
                    <a:extLst>
                      <a:ext uri="{FF2B5EF4-FFF2-40B4-BE49-F238E27FC236}">
                        <a16:creationId xmlns:a16="http://schemas.microsoft.com/office/drawing/2014/main" id="{91CF7B39-86F0-4B5D-8C12-634FE1C61E60}"/>
                      </a:ext>
                    </a:extLst>
                  </p:cNvPr>
                  <p:cNvPicPr/>
                  <p:nvPr/>
                </p:nvPicPr>
                <p:blipFill>
                  <a:blip r:embed="rId26"/>
                  <a:stretch>
                    <a:fillRect/>
                  </a:stretch>
                </p:blipFill>
                <p:spPr>
                  <a:xfrm>
                    <a:off x="6813473" y="1939940"/>
                    <a:ext cx="28800" cy="36000"/>
                  </a:xfrm>
                  <a:prstGeom prst="rect">
                    <a:avLst/>
                  </a:prstGeom>
                </p:spPr>
              </p:pic>
            </mc:Fallback>
          </mc:AlternateContent>
        </p:grpSp>
      </p:grpSp>
      <p:grpSp>
        <p:nvGrpSpPr>
          <p:cNvPr id="53" name="Group 52">
            <a:extLst>
              <a:ext uri="{FF2B5EF4-FFF2-40B4-BE49-F238E27FC236}">
                <a16:creationId xmlns:a16="http://schemas.microsoft.com/office/drawing/2014/main" id="{BAED77F3-C035-417E-8F39-EF60D6995BE6}"/>
              </a:ext>
            </a:extLst>
          </p:cNvPr>
          <p:cNvGrpSpPr/>
          <p:nvPr/>
        </p:nvGrpSpPr>
        <p:grpSpPr>
          <a:xfrm>
            <a:off x="4998073" y="2718530"/>
            <a:ext cx="4021377" cy="2025216"/>
            <a:chOff x="4998073" y="2718530"/>
            <a:chExt cx="4021377" cy="2025216"/>
          </a:xfrm>
        </p:grpSpPr>
        <mc:AlternateContent xmlns:mc="http://schemas.openxmlformats.org/markup-compatibility/2006" xmlns:p14="http://schemas.microsoft.com/office/powerpoint/2010/main">
          <mc:Choice Requires="p14">
            <p:contentPart p14:bwMode="auto" r:id="rId27">
              <p14:nvContentPartPr>
                <p14:cNvPr id="10" name="Ink 9">
                  <a:extLst>
                    <a:ext uri="{FF2B5EF4-FFF2-40B4-BE49-F238E27FC236}">
                      <a16:creationId xmlns:a16="http://schemas.microsoft.com/office/drawing/2014/main" id="{D53F7C8B-D86D-4995-958F-D6C78FC443DF}"/>
                    </a:ext>
                  </a:extLst>
                </p14:cNvPr>
                <p14:cNvContentPartPr/>
                <p14:nvPr/>
              </p14:nvContentPartPr>
              <p14:xfrm>
                <a:off x="4998073" y="3219506"/>
                <a:ext cx="3431520" cy="1524240"/>
              </p14:xfrm>
            </p:contentPart>
          </mc:Choice>
          <mc:Fallback xmlns="">
            <p:pic>
              <p:nvPicPr>
                <p:cNvPr id="10" name="Ink 9">
                  <a:extLst>
                    <a:ext uri="{FF2B5EF4-FFF2-40B4-BE49-F238E27FC236}">
                      <a16:creationId xmlns:a16="http://schemas.microsoft.com/office/drawing/2014/main" id="{D53F7C8B-D86D-4995-958F-D6C78FC443DF}"/>
                    </a:ext>
                  </a:extLst>
                </p:cNvPr>
                <p:cNvPicPr/>
                <p:nvPr/>
              </p:nvPicPr>
              <p:blipFill>
                <a:blip r:embed="rId28"/>
                <a:stretch>
                  <a:fillRect/>
                </a:stretch>
              </p:blipFill>
              <p:spPr>
                <a:xfrm>
                  <a:off x="4989433" y="3210866"/>
                  <a:ext cx="3449160" cy="1541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 name="Ink 10">
                  <a:extLst>
                    <a:ext uri="{FF2B5EF4-FFF2-40B4-BE49-F238E27FC236}">
                      <a16:creationId xmlns:a16="http://schemas.microsoft.com/office/drawing/2014/main" id="{E62457A3-CED7-4833-A051-2FDACFCA556A}"/>
                    </a:ext>
                  </a:extLst>
                </p14:cNvPr>
                <p14:cNvContentPartPr/>
                <p14:nvPr/>
              </p14:nvContentPartPr>
              <p14:xfrm>
                <a:off x="8361553" y="3070106"/>
                <a:ext cx="43920" cy="1649520"/>
              </p14:xfrm>
            </p:contentPart>
          </mc:Choice>
          <mc:Fallback xmlns="">
            <p:pic>
              <p:nvPicPr>
                <p:cNvPr id="11" name="Ink 10">
                  <a:extLst>
                    <a:ext uri="{FF2B5EF4-FFF2-40B4-BE49-F238E27FC236}">
                      <a16:creationId xmlns:a16="http://schemas.microsoft.com/office/drawing/2014/main" id="{E62457A3-CED7-4833-A051-2FDACFCA556A}"/>
                    </a:ext>
                  </a:extLst>
                </p:cNvPr>
                <p:cNvPicPr/>
                <p:nvPr/>
              </p:nvPicPr>
              <p:blipFill>
                <a:blip r:embed="rId30"/>
                <a:stretch>
                  <a:fillRect/>
                </a:stretch>
              </p:blipFill>
              <p:spPr>
                <a:xfrm>
                  <a:off x="8352913" y="3061106"/>
                  <a:ext cx="61560" cy="1667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Ink 12">
                  <a:extLst>
                    <a:ext uri="{FF2B5EF4-FFF2-40B4-BE49-F238E27FC236}">
                      <a16:creationId xmlns:a16="http://schemas.microsoft.com/office/drawing/2014/main" id="{1650349F-E688-4FCA-AA61-561121874341}"/>
                    </a:ext>
                  </a:extLst>
                </p14:cNvPr>
                <p14:cNvContentPartPr/>
                <p14:nvPr/>
              </p14:nvContentPartPr>
              <p14:xfrm>
                <a:off x="5115793" y="3000266"/>
                <a:ext cx="3266280" cy="274320"/>
              </p14:xfrm>
            </p:contentPart>
          </mc:Choice>
          <mc:Fallback xmlns="">
            <p:pic>
              <p:nvPicPr>
                <p:cNvPr id="13" name="Ink 12">
                  <a:extLst>
                    <a:ext uri="{FF2B5EF4-FFF2-40B4-BE49-F238E27FC236}">
                      <a16:creationId xmlns:a16="http://schemas.microsoft.com/office/drawing/2014/main" id="{1650349F-E688-4FCA-AA61-561121874341}"/>
                    </a:ext>
                  </a:extLst>
                </p:cNvPr>
                <p:cNvPicPr/>
                <p:nvPr/>
              </p:nvPicPr>
              <p:blipFill>
                <a:blip r:embed="rId32"/>
                <a:stretch>
                  <a:fillRect/>
                </a:stretch>
              </p:blipFill>
              <p:spPr>
                <a:xfrm>
                  <a:off x="5106793" y="2991266"/>
                  <a:ext cx="32839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Ink 40">
                  <a:extLst>
                    <a:ext uri="{FF2B5EF4-FFF2-40B4-BE49-F238E27FC236}">
                      <a16:creationId xmlns:a16="http://schemas.microsoft.com/office/drawing/2014/main" id="{403473CF-76E5-481D-8420-0217B0C8B7FD}"/>
                    </a:ext>
                  </a:extLst>
                </p14:cNvPr>
                <p14:cNvContentPartPr/>
                <p14:nvPr/>
              </p14:nvContentPartPr>
              <p14:xfrm>
                <a:off x="6517810" y="2718530"/>
                <a:ext cx="162000" cy="208080"/>
              </p14:xfrm>
            </p:contentPart>
          </mc:Choice>
          <mc:Fallback xmlns="">
            <p:pic>
              <p:nvPicPr>
                <p:cNvPr id="41" name="Ink 40">
                  <a:extLst>
                    <a:ext uri="{FF2B5EF4-FFF2-40B4-BE49-F238E27FC236}">
                      <a16:creationId xmlns:a16="http://schemas.microsoft.com/office/drawing/2014/main" id="{403473CF-76E5-481D-8420-0217B0C8B7FD}"/>
                    </a:ext>
                  </a:extLst>
                </p:cNvPr>
                <p:cNvPicPr/>
                <p:nvPr/>
              </p:nvPicPr>
              <p:blipFill>
                <a:blip r:embed="rId34"/>
                <a:stretch>
                  <a:fillRect/>
                </a:stretch>
              </p:blipFill>
              <p:spPr>
                <a:xfrm>
                  <a:off x="6508810" y="2709890"/>
                  <a:ext cx="1796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Ink 41">
                  <a:extLst>
                    <a:ext uri="{FF2B5EF4-FFF2-40B4-BE49-F238E27FC236}">
                      <a16:creationId xmlns:a16="http://schemas.microsoft.com/office/drawing/2014/main" id="{156C392A-C20E-4FC0-B024-DB25856AE3CE}"/>
                    </a:ext>
                  </a:extLst>
                </p14:cNvPr>
                <p14:cNvContentPartPr/>
                <p14:nvPr/>
              </p14:nvContentPartPr>
              <p14:xfrm>
                <a:off x="6765130" y="2725370"/>
                <a:ext cx="126360" cy="211320"/>
              </p14:xfrm>
            </p:contentPart>
          </mc:Choice>
          <mc:Fallback xmlns="">
            <p:pic>
              <p:nvPicPr>
                <p:cNvPr id="42" name="Ink 41">
                  <a:extLst>
                    <a:ext uri="{FF2B5EF4-FFF2-40B4-BE49-F238E27FC236}">
                      <a16:creationId xmlns:a16="http://schemas.microsoft.com/office/drawing/2014/main" id="{156C392A-C20E-4FC0-B024-DB25856AE3CE}"/>
                    </a:ext>
                  </a:extLst>
                </p:cNvPr>
                <p:cNvPicPr/>
                <p:nvPr/>
              </p:nvPicPr>
              <p:blipFill>
                <a:blip r:embed="rId36"/>
                <a:stretch>
                  <a:fillRect/>
                </a:stretch>
              </p:blipFill>
              <p:spPr>
                <a:xfrm>
                  <a:off x="6756130" y="2716370"/>
                  <a:ext cx="14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Ink 42">
                  <a:extLst>
                    <a:ext uri="{FF2B5EF4-FFF2-40B4-BE49-F238E27FC236}">
                      <a16:creationId xmlns:a16="http://schemas.microsoft.com/office/drawing/2014/main" id="{F4380DCD-3358-41AE-82F7-22B8A92A7B1F}"/>
                    </a:ext>
                  </a:extLst>
                </p14:cNvPr>
                <p14:cNvContentPartPr/>
                <p14:nvPr/>
              </p14:nvContentPartPr>
              <p14:xfrm>
                <a:off x="7010650" y="2752370"/>
                <a:ext cx="156600" cy="223200"/>
              </p14:xfrm>
            </p:contentPart>
          </mc:Choice>
          <mc:Fallback xmlns="">
            <p:pic>
              <p:nvPicPr>
                <p:cNvPr id="43" name="Ink 42">
                  <a:extLst>
                    <a:ext uri="{FF2B5EF4-FFF2-40B4-BE49-F238E27FC236}">
                      <a16:creationId xmlns:a16="http://schemas.microsoft.com/office/drawing/2014/main" id="{F4380DCD-3358-41AE-82F7-22B8A92A7B1F}"/>
                    </a:ext>
                  </a:extLst>
                </p:cNvPr>
                <p:cNvPicPr/>
                <p:nvPr/>
              </p:nvPicPr>
              <p:blipFill>
                <a:blip r:embed="rId38"/>
                <a:stretch>
                  <a:fillRect/>
                </a:stretch>
              </p:blipFill>
              <p:spPr>
                <a:xfrm>
                  <a:off x="7001650" y="2743370"/>
                  <a:ext cx="1742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Ink 43">
                  <a:extLst>
                    <a:ext uri="{FF2B5EF4-FFF2-40B4-BE49-F238E27FC236}">
                      <a16:creationId xmlns:a16="http://schemas.microsoft.com/office/drawing/2014/main" id="{2F09FE1A-7BBA-49F1-9CD5-616476F7C9FB}"/>
                    </a:ext>
                  </a:extLst>
                </p14:cNvPr>
                <p14:cNvContentPartPr/>
                <p14:nvPr/>
              </p14:nvContentPartPr>
              <p14:xfrm>
                <a:off x="7002370" y="2882330"/>
                <a:ext cx="88200" cy="34920"/>
              </p14:xfrm>
            </p:contentPart>
          </mc:Choice>
          <mc:Fallback xmlns="">
            <p:pic>
              <p:nvPicPr>
                <p:cNvPr id="44" name="Ink 43">
                  <a:extLst>
                    <a:ext uri="{FF2B5EF4-FFF2-40B4-BE49-F238E27FC236}">
                      <a16:creationId xmlns:a16="http://schemas.microsoft.com/office/drawing/2014/main" id="{2F09FE1A-7BBA-49F1-9CD5-616476F7C9FB}"/>
                    </a:ext>
                  </a:extLst>
                </p:cNvPr>
                <p:cNvPicPr/>
                <p:nvPr/>
              </p:nvPicPr>
              <p:blipFill>
                <a:blip r:embed="rId40"/>
                <a:stretch>
                  <a:fillRect/>
                </a:stretch>
              </p:blipFill>
              <p:spPr>
                <a:xfrm>
                  <a:off x="6993730" y="2873690"/>
                  <a:ext cx="105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Ink 44">
                  <a:extLst>
                    <a:ext uri="{FF2B5EF4-FFF2-40B4-BE49-F238E27FC236}">
                      <a16:creationId xmlns:a16="http://schemas.microsoft.com/office/drawing/2014/main" id="{66B0FD85-0283-49FD-B71C-5BC16E42DEA3}"/>
                    </a:ext>
                  </a:extLst>
                </p14:cNvPr>
                <p14:cNvContentPartPr/>
                <p14:nvPr/>
              </p14:nvContentPartPr>
              <p14:xfrm>
                <a:off x="7246450" y="2778650"/>
                <a:ext cx="22320" cy="171720"/>
              </p14:xfrm>
            </p:contentPart>
          </mc:Choice>
          <mc:Fallback xmlns="">
            <p:pic>
              <p:nvPicPr>
                <p:cNvPr id="45" name="Ink 44">
                  <a:extLst>
                    <a:ext uri="{FF2B5EF4-FFF2-40B4-BE49-F238E27FC236}">
                      <a16:creationId xmlns:a16="http://schemas.microsoft.com/office/drawing/2014/main" id="{66B0FD85-0283-49FD-B71C-5BC16E42DEA3}"/>
                    </a:ext>
                  </a:extLst>
                </p:cNvPr>
                <p:cNvPicPr/>
                <p:nvPr/>
              </p:nvPicPr>
              <p:blipFill>
                <a:blip r:embed="rId42"/>
                <a:stretch>
                  <a:fillRect/>
                </a:stretch>
              </p:blipFill>
              <p:spPr>
                <a:xfrm>
                  <a:off x="7237450" y="2770010"/>
                  <a:ext cx="39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id="{FA26B4E8-10F4-49E5-8F17-399AD57A51EA}"/>
                    </a:ext>
                  </a:extLst>
                </p14:cNvPr>
                <p14:cNvContentPartPr/>
                <p14:nvPr/>
              </p14:nvContentPartPr>
              <p14:xfrm>
                <a:off x="7184890" y="2881610"/>
                <a:ext cx="104760" cy="16920"/>
              </p14:xfrm>
            </p:contentPart>
          </mc:Choice>
          <mc:Fallback xmlns="">
            <p:pic>
              <p:nvPicPr>
                <p:cNvPr id="46" name="Ink 45">
                  <a:extLst>
                    <a:ext uri="{FF2B5EF4-FFF2-40B4-BE49-F238E27FC236}">
                      <a16:creationId xmlns:a16="http://schemas.microsoft.com/office/drawing/2014/main" id="{FA26B4E8-10F4-49E5-8F17-399AD57A51EA}"/>
                    </a:ext>
                  </a:extLst>
                </p:cNvPr>
                <p:cNvPicPr/>
                <p:nvPr/>
              </p:nvPicPr>
              <p:blipFill>
                <a:blip r:embed="rId44"/>
                <a:stretch>
                  <a:fillRect/>
                </a:stretch>
              </p:blipFill>
              <p:spPr>
                <a:xfrm>
                  <a:off x="7175890" y="2872610"/>
                  <a:ext cx="122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DB30D2CF-EB0D-4CD5-A5A9-1375F3D4DAB7}"/>
                    </a:ext>
                  </a:extLst>
                </p14:cNvPr>
                <p14:cNvContentPartPr/>
                <p14:nvPr/>
              </p14:nvContentPartPr>
              <p14:xfrm>
                <a:off x="8539210" y="3766130"/>
                <a:ext cx="93240" cy="240480"/>
              </p14:xfrm>
            </p:contentPart>
          </mc:Choice>
          <mc:Fallback xmlns="">
            <p:pic>
              <p:nvPicPr>
                <p:cNvPr id="47" name="Ink 46">
                  <a:extLst>
                    <a:ext uri="{FF2B5EF4-FFF2-40B4-BE49-F238E27FC236}">
                      <a16:creationId xmlns:a16="http://schemas.microsoft.com/office/drawing/2014/main" id="{DB30D2CF-EB0D-4CD5-A5A9-1375F3D4DAB7}"/>
                    </a:ext>
                  </a:extLst>
                </p:cNvPr>
                <p:cNvPicPr/>
                <p:nvPr/>
              </p:nvPicPr>
              <p:blipFill>
                <a:blip r:embed="rId46"/>
                <a:stretch>
                  <a:fillRect/>
                </a:stretch>
              </p:blipFill>
              <p:spPr>
                <a:xfrm>
                  <a:off x="8530570" y="3757130"/>
                  <a:ext cx="110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Ink 47">
                  <a:extLst>
                    <a:ext uri="{FF2B5EF4-FFF2-40B4-BE49-F238E27FC236}">
                      <a16:creationId xmlns:a16="http://schemas.microsoft.com/office/drawing/2014/main" id="{EA59942C-11E6-4846-9CAE-BA901FAFAA02}"/>
                    </a:ext>
                  </a:extLst>
                </p14:cNvPr>
                <p14:cNvContentPartPr/>
                <p14:nvPr/>
              </p14:nvContentPartPr>
              <p14:xfrm>
                <a:off x="8736490" y="3887450"/>
                <a:ext cx="81360" cy="145800"/>
              </p14:xfrm>
            </p:contentPart>
          </mc:Choice>
          <mc:Fallback xmlns="">
            <p:pic>
              <p:nvPicPr>
                <p:cNvPr id="48" name="Ink 47">
                  <a:extLst>
                    <a:ext uri="{FF2B5EF4-FFF2-40B4-BE49-F238E27FC236}">
                      <a16:creationId xmlns:a16="http://schemas.microsoft.com/office/drawing/2014/main" id="{EA59942C-11E6-4846-9CAE-BA901FAFAA02}"/>
                    </a:ext>
                  </a:extLst>
                </p:cNvPr>
                <p:cNvPicPr/>
                <p:nvPr/>
              </p:nvPicPr>
              <p:blipFill>
                <a:blip r:embed="rId48"/>
                <a:stretch>
                  <a:fillRect/>
                </a:stretch>
              </p:blipFill>
              <p:spPr>
                <a:xfrm>
                  <a:off x="8727850" y="3878810"/>
                  <a:ext cx="99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id="{5E0880F6-61FB-4831-BAFE-4F791D64AF01}"/>
                    </a:ext>
                  </a:extLst>
                </p14:cNvPr>
                <p14:cNvContentPartPr/>
                <p14:nvPr/>
              </p14:nvContentPartPr>
              <p14:xfrm>
                <a:off x="8884810" y="3780170"/>
                <a:ext cx="117000" cy="299520"/>
              </p14:xfrm>
            </p:contentPart>
          </mc:Choice>
          <mc:Fallback xmlns="">
            <p:pic>
              <p:nvPicPr>
                <p:cNvPr id="49" name="Ink 48">
                  <a:extLst>
                    <a:ext uri="{FF2B5EF4-FFF2-40B4-BE49-F238E27FC236}">
                      <a16:creationId xmlns:a16="http://schemas.microsoft.com/office/drawing/2014/main" id="{5E0880F6-61FB-4831-BAFE-4F791D64AF01}"/>
                    </a:ext>
                  </a:extLst>
                </p:cNvPr>
                <p:cNvPicPr/>
                <p:nvPr/>
              </p:nvPicPr>
              <p:blipFill>
                <a:blip r:embed="rId50"/>
                <a:stretch>
                  <a:fillRect/>
                </a:stretch>
              </p:blipFill>
              <p:spPr>
                <a:xfrm>
                  <a:off x="8876170" y="3771530"/>
                  <a:ext cx="1346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Ink 49">
                  <a:extLst>
                    <a:ext uri="{FF2B5EF4-FFF2-40B4-BE49-F238E27FC236}">
                      <a16:creationId xmlns:a16="http://schemas.microsoft.com/office/drawing/2014/main" id="{304C0B32-47C2-4022-A518-F7FE85C649D7}"/>
                    </a:ext>
                  </a:extLst>
                </p14:cNvPr>
                <p14:cNvContentPartPr/>
                <p14:nvPr/>
              </p14:nvContentPartPr>
              <p14:xfrm>
                <a:off x="8844130" y="3976730"/>
                <a:ext cx="64440" cy="18720"/>
              </p14:xfrm>
            </p:contentPart>
          </mc:Choice>
          <mc:Fallback xmlns="">
            <p:pic>
              <p:nvPicPr>
                <p:cNvPr id="50" name="Ink 49">
                  <a:extLst>
                    <a:ext uri="{FF2B5EF4-FFF2-40B4-BE49-F238E27FC236}">
                      <a16:creationId xmlns:a16="http://schemas.microsoft.com/office/drawing/2014/main" id="{304C0B32-47C2-4022-A518-F7FE85C649D7}"/>
                    </a:ext>
                  </a:extLst>
                </p:cNvPr>
                <p:cNvPicPr/>
                <p:nvPr/>
              </p:nvPicPr>
              <p:blipFill>
                <a:blip r:embed="rId52"/>
                <a:stretch>
                  <a:fillRect/>
                </a:stretch>
              </p:blipFill>
              <p:spPr>
                <a:xfrm>
                  <a:off x="8835490" y="3968090"/>
                  <a:ext cx="82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Ink 50">
                  <a:extLst>
                    <a:ext uri="{FF2B5EF4-FFF2-40B4-BE49-F238E27FC236}">
                      <a16:creationId xmlns:a16="http://schemas.microsoft.com/office/drawing/2014/main" id="{E6BF9B25-5847-48A6-8526-8C2CE990995C}"/>
                    </a:ext>
                  </a:extLst>
                </p14:cNvPr>
                <p14:cNvContentPartPr/>
                <p14:nvPr/>
              </p14:nvContentPartPr>
              <p14:xfrm>
                <a:off x="9000010" y="3875570"/>
                <a:ext cx="13680" cy="143280"/>
              </p14:xfrm>
            </p:contentPart>
          </mc:Choice>
          <mc:Fallback xmlns="">
            <p:pic>
              <p:nvPicPr>
                <p:cNvPr id="51" name="Ink 50">
                  <a:extLst>
                    <a:ext uri="{FF2B5EF4-FFF2-40B4-BE49-F238E27FC236}">
                      <a16:creationId xmlns:a16="http://schemas.microsoft.com/office/drawing/2014/main" id="{E6BF9B25-5847-48A6-8526-8C2CE990995C}"/>
                    </a:ext>
                  </a:extLst>
                </p:cNvPr>
                <p:cNvPicPr/>
                <p:nvPr/>
              </p:nvPicPr>
              <p:blipFill>
                <a:blip r:embed="rId54"/>
                <a:stretch>
                  <a:fillRect/>
                </a:stretch>
              </p:blipFill>
              <p:spPr>
                <a:xfrm>
                  <a:off x="8991010" y="3866930"/>
                  <a:ext cx="31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Ink 51">
                  <a:extLst>
                    <a:ext uri="{FF2B5EF4-FFF2-40B4-BE49-F238E27FC236}">
                      <a16:creationId xmlns:a16="http://schemas.microsoft.com/office/drawing/2014/main" id="{F4E10C15-F81E-4DC2-B41F-FD911111FC94}"/>
                    </a:ext>
                  </a:extLst>
                </p14:cNvPr>
                <p14:cNvContentPartPr/>
                <p14:nvPr/>
              </p14:nvContentPartPr>
              <p14:xfrm>
                <a:off x="8926570" y="3956210"/>
                <a:ext cx="92880" cy="28080"/>
              </p14:xfrm>
            </p:contentPart>
          </mc:Choice>
          <mc:Fallback xmlns="">
            <p:pic>
              <p:nvPicPr>
                <p:cNvPr id="52" name="Ink 51">
                  <a:extLst>
                    <a:ext uri="{FF2B5EF4-FFF2-40B4-BE49-F238E27FC236}">
                      <a16:creationId xmlns:a16="http://schemas.microsoft.com/office/drawing/2014/main" id="{F4E10C15-F81E-4DC2-B41F-FD911111FC94}"/>
                    </a:ext>
                  </a:extLst>
                </p:cNvPr>
                <p:cNvPicPr/>
                <p:nvPr/>
              </p:nvPicPr>
              <p:blipFill>
                <a:blip r:embed="rId56"/>
                <a:stretch>
                  <a:fillRect/>
                </a:stretch>
              </p:blipFill>
              <p:spPr>
                <a:xfrm>
                  <a:off x="8917930" y="3947570"/>
                  <a:ext cx="110520" cy="45720"/>
                </a:xfrm>
                <a:prstGeom prst="rect">
                  <a:avLst/>
                </a:prstGeom>
              </p:spPr>
            </p:pic>
          </mc:Fallback>
        </mc:AlternateContent>
      </p:grpSp>
    </p:spTree>
    <p:extLst>
      <p:ext uri="{BB962C8B-B14F-4D97-AF65-F5344CB8AC3E}">
        <p14:creationId xmlns:p14="http://schemas.microsoft.com/office/powerpoint/2010/main" val="20325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0" fill="hold"/>
                                        <p:tgtEl>
                                          <p:spTgt spid="40"/>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20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45ABD21-5CF2-48E7-9231-B5E04417A29F}"/>
                  </a:ext>
                </a:extLst>
              </p:cNvPr>
              <p:cNvSpPr>
                <a:spLocks noGrp="1"/>
              </p:cNvSpPr>
              <p:nvPr>
                <p:ph sz="quarter" idx="14"/>
              </p:nvPr>
            </p:nvSpPr>
            <p:spPr/>
            <p:txBody>
              <a:bodyPr/>
              <a:lstStyle/>
              <a:p>
                <a:r>
                  <a:rPr lang="en-US" dirty="0"/>
                  <a:t>Find the area of Rectangle II</a:t>
                </a:r>
              </a:p>
              <a:p>
                <a:pPr/>
                <a14:m>
                  <m:oMathPara xmlns:m="http://schemas.openxmlformats.org/officeDocument/2006/math">
                    <m:oMathParaPr>
                      <m:jc m:val="centerGroup"/>
                    </m:oMathParaPr>
                    <m:oMath xmlns:m="http://schemas.openxmlformats.org/officeDocument/2006/math">
                      <m:r>
                        <a:rPr lang="en-US" i="1">
                          <a:latin typeface="Cambria Math"/>
                        </a:rPr>
                        <m:t>35</m:t>
                      </m:r>
                      <m:d>
                        <m:dPr>
                          <m:ctrlPr>
                            <a:rPr lang="en-US" i="1">
                              <a:latin typeface="Cambria Math" panose="02040503050406030204" pitchFamily="18" charset="0"/>
                            </a:rPr>
                          </m:ctrlPr>
                        </m:dPr>
                        <m:e>
                          <m:r>
                            <a:rPr lang="en-US" i="1">
                              <a:latin typeface="Cambria Math"/>
                            </a:rPr>
                            <m:t>20</m:t>
                          </m:r>
                        </m:e>
                      </m:d>
                      <m:r>
                        <a:rPr lang="en-US" i="1">
                          <a:latin typeface="Cambria Math"/>
                        </a:rPr>
                        <m:t>=700</m:t>
                      </m:r>
                      <m:r>
                        <a:rPr lang="en-US" i="1">
                          <a:latin typeface="Cambria Math"/>
                        </a:rPr>
                        <m:t>𝑓</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oMath>
                  </m:oMathPara>
                </a14:m>
                <a:endParaRPr lang="en-US" dirty="0"/>
              </a:p>
              <a:p>
                <a:r>
                  <a:rPr lang="en-US" dirty="0"/>
                  <a:t>Use the ratio to find the area of Rectangle I</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400</m:t>
                          </m:r>
                        </m:den>
                      </m:f>
                      <m:r>
                        <a:rPr lang="en-US" i="1">
                          <a:latin typeface="Cambria Math"/>
                        </a:rPr>
                        <m:t>=</m:t>
                      </m:r>
                      <m:f>
                        <m:fPr>
                          <m:ctrlPr>
                            <a:rPr lang="en-US" i="1">
                              <a:latin typeface="Cambria Math" panose="02040503050406030204" pitchFamily="18" charset="0"/>
                            </a:rPr>
                          </m:ctrlPr>
                        </m:fPr>
                        <m:num>
                          <m:r>
                            <a:rPr lang="en-US" i="1">
                              <a:latin typeface="Cambria Math"/>
                            </a:rPr>
                            <m:t>𝐴</m:t>
                          </m:r>
                        </m:num>
                        <m:den>
                          <m:r>
                            <a:rPr lang="en-US" i="1">
                              <a:latin typeface="Cambria Math"/>
                            </a:rPr>
                            <m:t>700</m:t>
                          </m:r>
                        </m:den>
                      </m:f>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400</m:t>
                      </m:r>
                      <m:r>
                        <a:rPr lang="en-US" i="1">
                          <a:latin typeface="Cambria Math"/>
                        </a:rPr>
                        <m:t>𝐴</m:t>
                      </m:r>
                      <m:r>
                        <a:rPr lang="en-US" i="1">
                          <a:latin typeface="Cambria Math"/>
                        </a:rPr>
                        <m:t>=700</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7</m:t>
                          </m:r>
                        </m:num>
                        <m:den>
                          <m:r>
                            <a:rPr lang="en-US" i="1">
                              <a:latin typeface="Cambria Math"/>
                            </a:rPr>
                            <m:t>4</m:t>
                          </m:r>
                        </m:den>
                      </m:f>
                      <m:r>
                        <a:rPr lang="en-US" i="1">
                          <a:latin typeface="Cambria Math"/>
                        </a:rPr>
                        <m:t>=</m:t>
                      </m:r>
                      <m:r>
                        <a:rPr lang="en-US" i="1" smtClean="0">
                          <a:solidFill>
                            <a:srgbClr val="FFFF00"/>
                          </a:solidFill>
                          <a:latin typeface="Cambria Math"/>
                        </a:rPr>
                        <m:t>1.75</m:t>
                      </m:r>
                      <m:r>
                        <a:rPr lang="en-US" i="1" smtClean="0">
                          <a:solidFill>
                            <a:srgbClr val="FFFF00"/>
                          </a:solidFill>
                          <a:latin typeface="Cambria Math"/>
                        </a:rPr>
                        <m:t>𝑓</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𝑡</m:t>
                          </m:r>
                        </m:e>
                        <m:sup>
                          <m:r>
                            <a:rPr lang="en-US" i="1">
                              <a:solidFill>
                                <a:srgbClr val="FFFF00"/>
                              </a:solidFill>
                              <a:latin typeface="Cambria Math"/>
                            </a:rPr>
                            <m:t>2</m:t>
                          </m:r>
                        </m:sup>
                      </m:sSup>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645ABD21-5CF2-48E7-9231-B5E04417A29F}"/>
                  </a:ext>
                </a:extLst>
              </p:cNvPr>
              <p:cNvSpPr>
                <a:spLocks noGrp="1" noRot="1" noChangeAspect="1" noMove="1" noResize="1" noEditPoints="1" noAdjustHandles="1" noChangeArrowheads="1" noChangeShapeType="1" noTextEdit="1"/>
              </p:cNvSpPr>
              <p:nvPr>
                <p:ph sz="quarter" idx="14"/>
              </p:nvPr>
            </p:nvSpPr>
            <p:spPr>
              <a:blipFill>
                <a:blip r:embed="rId3"/>
                <a:stretch>
                  <a:fillRect l="-2483" t="-1385" r="-1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8EB0EC-82D6-4F5D-BFFE-6584AB07A088}"/>
                  </a:ext>
                </a:extLst>
              </p:cNvPr>
              <p:cNvSpPr>
                <a:spLocks noGrp="1"/>
              </p:cNvSpPr>
              <p:nvPr>
                <p:ph sz="quarter" idx="13"/>
              </p:nvPr>
            </p:nvSpPr>
            <p:spPr/>
            <p:txBody>
              <a:bodyPr>
                <a:normAutofit fontScale="77500" lnSpcReduction="20000"/>
              </a:bodyPr>
              <a:lstStyle/>
              <a:p>
                <a:r>
                  <a:rPr lang="en-US" dirty="0"/>
                  <a:t>Convert 66 inches to feet</a:t>
                </a:r>
              </a:p>
              <a:p>
                <a:pPr/>
                <a14:m>
                  <m:oMathPara xmlns:m="http://schemas.openxmlformats.org/officeDocument/2006/math">
                    <m:oMathParaPr>
                      <m:jc m:val="centerGroup"/>
                    </m:oMathParaPr>
                    <m:oMath xmlns:m="http://schemas.openxmlformats.org/officeDocument/2006/math">
                      <m:r>
                        <a:rPr lang="en-US" i="1">
                          <a:latin typeface="Cambria Math"/>
                        </a:rPr>
                        <m:t>66</m:t>
                      </m:r>
                      <m:r>
                        <a:rPr lang="en-US" i="1">
                          <a:latin typeface="Cambria Math"/>
                        </a:rPr>
                        <m:t>𝑖𝑛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r>
                                <a:rPr lang="en-US" i="1">
                                  <a:latin typeface="Cambria Math"/>
                                </a:rPr>
                                <m:t>𝑓𝑡</m:t>
                              </m:r>
                            </m:num>
                            <m:den>
                              <m:r>
                                <a:rPr lang="en-US" i="1">
                                  <a:latin typeface="Cambria Math"/>
                                </a:rPr>
                                <m:t>12</m:t>
                              </m:r>
                              <m:r>
                                <a:rPr lang="en-US" i="1">
                                  <a:latin typeface="Cambria Math"/>
                                </a:rPr>
                                <m:t>𝑖𝑛</m:t>
                              </m:r>
                            </m:den>
                          </m:f>
                        </m:e>
                      </m:d>
                      <m:r>
                        <a:rPr lang="en-US" i="1">
                          <a:latin typeface="Cambria Math"/>
                        </a:rPr>
                        <m:t>=5.5</m:t>
                      </m:r>
                      <m:r>
                        <a:rPr lang="en-US" i="1">
                          <a:latin typeface="Cambria Math"/>
                        </a:rPr>
                        <m:t>𝑓𝑡</m:t>
                      </m:r>
                    </m:oMath>
                  </m:oMathPara>
                </a14:m>
                <a:endParaRPr lang="en-US" dirty="0"/>
              </a:p>
              <a:p>
                <a:r>
                  <a:rPr lang="en-US" dirty="0"/>
                  <a:t>Find perimeter of Rectangle II</a:t>
                </a:r>
              </a:p>
              <a:p>
                <a:pPr/>
                <a14:m>
                  <m:oMathPara xmlns:m="http://schemas.openxmlformats.org/officeDocument/2006/math">
                    <m:oMathParaPr>
                      <m:jc m:val="centerGroup"/>
                    </m:oMathParaPr>
                    <m:oMath xmlns:m="http://schemas.openxmlformats.org/officeDocument/2006/math">
                      <m:r>
                        <a:rPr lang="en-US" i="1">
                          <a:latin typeface="Cambria Math"/>
                        </a:rPr>
                        <m:t>𝑃</m:t>
                      </m:r>
                      <m:r>
                        <a:rPr lang="en-US" i="1">
                          <a:latin typeface="Cambria Math"/>
                        </a:rPr>
                        <m:t>=35+35+20+20=110</m:t>
                      </m:r>
                      <m:r>
                        <a:rPr lang="en-US" i="1">
                          <a:latin typeface="Cambria Math"/>
                        </a:rPr>
                        <m:t>𝑓𝑡</m:t>
                      </m:r>
                    </m:oMath>
                  </m:oMathPara>
                </a14:m>
                <a:endParaRPr lang="en-US" dirty="0"/>
              </a:p>
              <a:p>
                <a:r>
                  <a:rPr lang="en-US" dirty="0"/>
                  <a:t>Find ratio of perimeters (lengths)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5.5</m:t>
                          </m:r>
                        </m:num>
                        <m:den>
                          <m:r>
                            <a:rPr lang="en-US" i="1">
                              <a:latin typeface="Cambria Math"/>
                            </a:rPr>
                            <m:t>110</m:t>
                          </m:r>
                        </m:den>
                      </m:f>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20</m:t>
                          </m:r>
                        </m:den>
                      </m:f>
                    </m:oMath>
                  </m:oMathPara>
                </a14:m>
                <a:endParaRPr lang="en-US" dirty="0"/>
              </a:p>
              <a:p>
                <a:r>
                  <a:rPr lang="en-US" dirty="0"/>
                  <a:t>Find ratio of areas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1</m:t>
                              </m:r>
                            </m:e>
                            <m:sup>
                              <m:r>
                                <a:rPr lang="en-US" i="1">
                                  <a:latin typeface="Cambria Math"/>
                                </a:rPr>
                                <m:t>2</m:t>
                              </m:r>
                            </m:sup>
                          </m:sSup>
                        </m:num>
                        <m:den>
                          <m:sSup>
                            <m:sSupPr>
                              <m:ctrlPr>
                                <a:rPr lang="en-US" i="1">
                                  <a:latin typeface="Cambria Math" panose="02040503050406030204" pitchFamily="18" charset="0"/>
                                </a:rPr>
                              </m:ctrlPr>
                            </m:sSupPr>
                            <m:e>
                              <m:r>
                                <a:rPr lang="en-US" i="1">
                                  <a:latin typeface="Cambria Math"/>
                                </a:rPr>
                                <m:t>20</m:t>
                              </m:r>
                            </m:e>
                            <m:sup>
                              <m:r>
                                <a:rPr lang="en-US" i="1">
                                  <a:latin typeface="Cambria Math"/>
                                </a:rPr>
                                <m:t>2</m:t>
                              </m:r>
                            </m:sup>
                          </m:sSup>
                        </m:den>
                      </m:f>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400</m:t>
                          </m:r>
                        </m:den>
                      </m:f>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5B8EB0EC-82D6-4F5D-BFFE-6584AB07A088}"/>
                  </a:ext>
                </a:extLst>
              </p:cNvPr>
              <p:cNvSpPr>
                <a:spLocks noGrp="1" noRot="1" noChangeAspect="1" noMove="1" noResize="1" noEditPoints="1" noAdjustHandles="1" noChangeArrowheads="1" noChangeShapeType="1" noTextEdit="1"/>
              </p:cNvSpPr>
              <p:nvPr>
                <p:ph sz="quarter" idx="13"/>
              </p:nvPr>
            </p:nvSpPr>
            <p:spPr>
              <a:blipFill>
                <a:blip r:embed="rId4"/>
                <a:stretch>
                  <a:fillRect l="-1379" t="-2462"/>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CDC820D-42A8-4029-AF68-CE3DDC0E8BB0}"/>
              </a:ext>
            </a:extLst>
          </p:cNvPr>
          <p:cNvSpPr>
            <a:spLocks noGrp="1"/>
          </p:cNvSpPr>
          <p:nvPr>
            <p:ph type="title"/>
          </p:nvPr>
        </p:nvSpPr>
        <p:spPr/>
        <p:txBody>
          <a:bodyPr/>
          <a:lstStyle/>
          <a:p>
            <a:r>
              <a:rPr lang="en-US" dirty="0"/>
              <a:t>11.3 Perimeter and Area of Similar Figures</a:t>
            </a:r>
          </a:p>
        </p:txBody>
      </p:sp>
      <p:grpSp>
        <p:nvGrpSpPr>
          <p:cNvPr id="33" name="Group 32">
            <a:extLst>
              <a:ext uri="{FF2B5EF4-FFF2-40B4-BE49-F238E27FC236}">
                <a16:creationId xmlns:a16="http://schemas.microsoft.com/office/drawing/2014/main" id="{BC7F172F-40BB-4652-8CED-AF015DA126D7}"/>
              </a:ext>
            </a:extLst>
          </p:cNvPr>
          <p:cNvGrpSpPr/>
          <p:nvPr/>
        </p:nvGrpSpPr>
        <p:grpSpPr>
          <a:xfrm>
            <a:off x="3429000" y="1123950"/>
            <a:ext cx="1396620" cy="914400"/>
            <a:chOff x="5137393" y="1236266"/>
            <a:chExt cx="1909080" cy="12499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32392D1-781D-4410-BC0B-4126563C52F6}"/>
                    </a:ext>
                  </a:extLst>
                </p14:cNvPr>
                <p14:cNvContentPartPr/>
                <p14:nvPr/>
              </p14:nvContentPartPr>
              <p14:xfrm>
                <a:off x="5161513" y="1236266"/>
                <a:ext cx="1884960" cy="1249920"/>
              </p14:xfrm>
            </p:contentPart>
          </mc:Choice>
          <mc:Fallback xmlns="">
            <p:pic>
              <p:nvPicPr>
                <p:cNvPr id="5" name="Ink 4">
                  <a:extLst>
                    <a:ext uri="{FF2B5EF4-FFF2-40B4-BE49-F238E27FC236}">
                      <a16:creationId xmlns:a16="http://schemas.microsoft.com/office/drawing/2014/main" id="{132392D1-781D-4410-BC0B-4126563C52F6}"/>
                    </a:ext>
                  </a:extLst>
                </p:cNvPr>
                <p:cNvPicPr/>
                <p:nvPr/>
              </p:nvPicPr>
              <p:blipFill>
                <a:blip r:embed="rId6"/>
                <a:stretch>
                  <a:fillRect/>
                </a:stretch>
              </p:blipFill>
              <p:spPr>
                <a:xfrm>
                  <a:off x="5149212" y="1223964"/>
                  <a:ext cx="1909069" cy="127403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AF074F8-E74D-44F0-A3D0-7E41A5A7EF65}"/>
                    </a:ext>
                  </a:extLst>
                </p14:cNvPr>
                <p14:cNvContentPartPr/>
                <p14:nvPr/>
              </p14:nvContentPartPr>
              <p14:xfrm>
                <a:off x="5137393" y="1242026"/>
                <a:ext cx="424080" cy="56520"/>
              </p14:xfrm>
            </p:contentPart>
          </mc:Choice>
          <mc:Fallback xmlns="">
            <p:pic>
              <p:nvPicPr>
                <p:cNvPr id="6" name="Ink 5">
                  <a:extLst>
                    <a:ext uri="{FF2B5EF4-FFF2-40B4-BE49-F238E27FC236}">
                      <a16:creationId xmlns:a16="http://schemas.microsoft.com/office/drawing/2014/main" id="{7AF074F8-E74D-44F0-A3D0-7E41A5A7EF65}"/>
                    </a:ext>
                  </a:extLst>
                </p:cNvPr>
                <p:cNvPicPr/>
                <p:nvPr/>
              </p:nvPicPr>
              <p:blipFill>
                <a:blip r:embed="rId8"/>
                <a:stretch>
                  <a:fillRect/>
                </a:stretch>
              </p:blipFill>
              <p:spPr>
                <a:xfrm>
                  <a:off x="5125094" y="1229739"/>
                  <a:ext cx="448187" cy="8060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F131585-E21F-43AE-904C-9BCE156673D5}"/>
                    </a:ext>
                  </a:extLst>
                </p14:cNvPr>
                <p14:cNvContentPartPr/>
                <p14:nvPr/>
              </p14:nvContentPartPr>
              <p14:xfrm>
                <a:off x="5520793" y="1758266"/>
                <a:ext cx="9360" cy="289440"/>
              </p14:xfrm>
            </p:contentPart>
          </mc:Choice>
          <mc:Fallback xmlns="">
            <p:pic>
              <p:nvPicPr>
                <p:cNvPr id="7" name="Ink 6">
                  <a:extLst>
                    <a:ext uri="{FF2B5EF4-FFF2-40B4-BE49-F238E27FC236}">
                      <a16:creationId xmlns:a16="http://schemas.microsoft.com/office/drawing/2014/main" id="{1F131585-E21F-43AE-904C-9BCE156673D5}"/>
                    </a:ext>
                  </a:extLst>
                </p:cNvPr>
                <p:cNvPicPr/>
                <p:nvPr/>
              </p:nvPicPr>
              <p:blipFill>
                <a:blip r:embed="rId10"/>
                <a:stretch>
                  <a:fillRect/>
                </a:stretch>
              </p:blipFill>
              <p:spPr>
                <a:xfrm>
                  <a:off x="5508477" y="1745960"/>
                  <a:ext cx="33499"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8FF02BF-B3B7-45E3-A519-882F385093A7}"/>
                    </a:ext>
                  </a:extLst>
                </p14:cNvPr>
                <p14:cNvContentPartPr/>
                <p14:nvPr/>
              </p14:nvContentPartPr>
              <p14:xfrm>
                <a:off x="5451313" y="1749626"/>
                <a:ext cx="159840" cy="152640"/>
              </p14:xfrm>
            </p:contentPart>
          </mc:Choice>
          <mc:Fallback xmlns="">
            <p:pic>
              <p:nvPicPr>
                <p:cNvPr id="8" name="Ink 7">
                  <a:extLst>
                    <a:ext uri="{FF2B5EF4-FFF2-40B4-BE49-F238E27FC236}">
                      <a16:creationId xmlns:a16="http://schemas.microsoft.com/office/drawing/2014/main" id="{E8FF02BF-B3B7-45E3-A519-882F385093A7}"/>
                    </a:ext>
                  </a:extLst>
                </p:cNvPr>
                <p:cNvPicPr/>
                <p:nvPr/>
              </p:nvPicPr>
              <p:blipFill>
                <a:blip r:embed="rId12"/>
                <a:stretch>
                  <a:fillRect/>
                </a:stretch>
              </p:blipFill>
              <p:spPr>
                <a:xfrm>
                  <a:off x="5439509" y="1737356"/>
                  <a:ext cx="183939" cy="1766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D8119287-E56F-4913-9E82-2504CA1622C1}"/>
                    </a:ext>
                  </a:extLst>
                </p14:cNvPr>
                <p14:cNvContentPartPr/>
                <p14:nvPr/>
              </p14:nvContentPartPr>
              <p14:xfrm>
                <a:off x="5761913" y="1798460"/>
                <a:ext cx="163440" cy="11880"/>
              </p14:xfrm>
            </p:contentPart>
          </mc:Choice>
          <mc:Fallback xmlns="">
            <p:pic>
              <p:nvPicPr>
                <p:cNvPr id="9" name="Ink 8">
                  <a:extLst>
                    <a:ext uri="{FF2B5EF4-FFF2-40B4-BE49-F238E27FC236}">
                      <a16:creationId xmlns:a16="http://schemas.microsoft.com/office/drawing/2014/main" id="{D8119287-E56F-4913-9E82-2504CA1622C1}"/>
                    </a:ext>
                  </a:extLst>
                </p:cNvPr>
                <p:cNvPicPr/>
                <p:nvPr/>
              </p:nvPicPr>
              <p:blipFill>
                <a:blip r:embed="rId14"/>
                <a:stretch>
                  <a:fillRect/>
                </a:stretch>
              </p:blipFill>
              <p:spPr>
                <a:xfrm>
                  <a:off x="5749606" y="1786580"/>
                  <a:ext cx="187562" cy="3516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994B5B71-6030-456D-90E7-4197773FF5A8}"/>
                    </a:ext>
                  </a:extLst>
                </p14:cNvPr>
                <p14:cNvContentPartPr/>
                <p14:nvPr/>
              </p14:nvContentPartPr>
              <p14:xfrm>
                <a:off x="5725553" y="1915820"/>
                <a:ext cx="119880" cy="19080"/>
              </p14:xfrm>
            </p:contentPart>
          </mc:Choice>
          <mc:Fallback xmlns="">
            <p:pic>
              <p:nvPicPr>
                <p:cNvPr id="10" name="Ink 9">
                  <a:extLst>
                    <a:ext uri="{FF2B5EF4-FFF2-40B4-BE49-F238E27FC236}">
                      <a16:creationId xmlns:a16="http://schemas.microsoft.com/office/drawing/2014/main" id="{994B5B71-6030-456D-90E7-4197773FF5A8}"/>
                    </a:ext>
                  </a:extLst>
                </p:cNvPr>
                <p:cNvPicPr/>
                <p:nvPr/>
              </p:nvPicPr>
              <p:blipFill>
                <a:blip r:embed="rId16"/>
                <a:stretch>
                  <a:fillRect/>
                </a:stretch>
              </p:blipFill>
              <p:spPr>
                <a:xfrm>
                  <a:off x="5713270" y="1903589"/>
                  <a:ext cx="143954" cy="430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1328BBE0-FA05-4391-A249-54AB38D205C1}"/>
                    </a:ext>
                  </a:extLst>
                </p14:cNvPr>
                <p14:cNvContentPartPr/>
                <p14:nvPr/>
              </p14:nvContentPartPr>
              <p14:xfrm>
                <a:off x="6009233" y="1717460"/>
                <a:ext cx="111240" cy="313920"/>
              </p14:xfrm>
            </p:contentPart>
          </mc:Choice>
          <mc:Fallback xmlns="">
            <p:pic>
              <p:nvPicPr>
                <p:cNvPr id="11" name="Ink 10">
                  <a:extLst>
                    <a:ext uri="{FF2B5EF4-FFF2-40B4-BE49-F238E27FC236}">
                      <a16:creationId xmlns:a16="http://schemas.microsoft.com/office/drawing/2014/main" id="{1328BBE0-FA05-4391-A249-54AB38D205C1}"/>
                    </a:ext>
                  </a:extLst>
                </p:cNvPr>
                <p:cNvPicPr/>
                <p:nvPr/>
              </p:nvPicPr>
              <p:blipFill>
                <a:blip r:embed="rId18"/>
                <a:stretch>
                  <a:fillRect/>
                </a:stretch>
              </p:blipFill>
              <p:spPr>
                <a:xfrm>
                  <a:off x="5997472" y="1705159"/>
                  <a:ext cx="135252" cy="3380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B4DF7724-48CE-4031-9B50-218F31681A9A}"/>
                    </a:ext>
                  </a:extLst>
                </p14:cNvPr>
                <p14:cNvContentPartPr/>
                <p14:nvPr/>
              </p14:nvContentPartPr>
              <p14:xfrm>
                <a:off x="6216593" y="1708100"/>
                <a:ext cx="113400" cy="335880"/>
              </p14:xfrm>
            </p:contentPart>
          </mc:Choice>
          <mc:Fallback xmlns="">
            <p:pic>
              <p:nvPicPr>
                <p:cNvPr id="12" name="Ink 11">
                  <a:extLst>
                    <a:ext uri="{FF2B5EF4-FFF2-40B4-BE49-F238E27FC236}">
                      <a16:creationId xmlns:a16="http://schemas.microsoft.com/office/drawing/2014/main" id="{B4DF7724-48CE-4031-9B50-218F31681A9A}"/>
                    </a:ext>
                  </a:extLst>
                </p:cNvPr>
                <p:cNvPicPr/>
                <p:nvPr/>
              </p:nvPicPr>
              <p:blipFill>
                <a:blip r:embed="rId20"/>
                <a:stretch>
                  <a:fillRect/>
                </a:stretch>
              </p:blipFill>
              <p:spPr>
                <a:xfrm>
                  <a:off x="6204320" y="1695806"/>
                  <a:ext cx="137455" cy="35997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EA043CD0-E7BE-4266-9FEB-D7B4EF4AF3D1}"/>
                    </a:ext>
                  </a:extLst>
                </p14:cNvPr>
                <p14:cNvContentPartPr/>
                <p14:nvPr/>
              </p14:nvContentPartPr>
              <p14:xfrm>
                <a:off x="6488033" y="1871900"/>
                <a:ext cx="7920" cy="83520"/>
              </p14:xfrm>
            </p:contentPart>
          </mc:Choice>
          <mc:Fallback xmlns="">
            <p:pic>
              <p:nvPicPr>
                <p:cNvPr id="13" name="Ink 12">
                  <a:extLst>
                    <a:ext uri="{FF2B5EF4-FFF2-40B4-BE49-F238E27FC236}">
                      <a16:creationId xmlns:a16="http://schemas.microsoft.com/office/drawing/2014/main" id="{EA043CD0-E7BE-4266-9FEB-D7B4EF4AF3D1}"/>
                    </a:ext>
                  </a:extLst>
                </p:cNvPr>
                <p:cNvPicPr/>
                <p:nvPr/>
              </p:nvPicPr>
              <p:blipFill>
                <a:blip r:embed="rId22"/>
                <a:stretch>
                  <a:fillRect/>
                </a:stretch>
              </p:blipFill>
              <p:spPr>
                <a:xfrm>
                  <a:off x="6476852" y="1859618"/>
                  <a:ext cx="30748" cy="10759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54E950C0-B89E-47ED-B207-96C333820651}"/>
                    </a:ext>
                  </a:extLst>
                </p14:cNvPr>
                <p14:cNvContentPartPr/>
                <p14:nvPr/>
              </p14:nvContentPartPr>
              <p14:xfrm>
                <a:off x="6416033" y="1761740"/>
                <a:ext cx="3240" cy="17640"/>
              </p14:xfrm>
            </p:contentPart>
          </mc:Choice>
          <mc:Fallback xmlns="">
            <p:pic>
              <p:nvPicPr>
                <p:cNvPr id="14" name="Ink 13">
                  <a:extLst>
                    <a:ext uri="{FF2B5EF4-FFF2-40B4-BE49-F238E27FC236}">
                      <a16:creationId xmlns:a16="http://schemas.microsoft.com/office/drawing/2014/main" id="{54E950C0-B89E-47ED-B207-96C333820651}"/>
                    </a:ext>
                  </a:extLst>
                </p:cNvPr>
                <p:cNvPicPr/>
                <p:nvPr/>
              </p:nvPicPr>
              <p:blipFill>
                <a:blip r:embed="rId24"/>
                <a:stretch>
                  <a:fillRect/>
                </a:stretch>
              </p:blipFill>
              <p:spPr>
                <a:xfrm>
                  <a:off x="6404462" y="1749490"/>
                  <a:ext cx="25920" cy="4165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A995DBEE-0ACD-4E2B-AC8E-0D393C13A8CD}"/>
                    </a:ext>
                  </a:extLst>
                </p14:cNvPr>
                <p14:cNvContentPartPr/>
                <p14:nvPr/>
              </p14:nvContentPartPr>
              <p14:xfrm>
                <a:off x="6602153" y="1839140"/>
                <a:ext cx="86760" cy="124920"/>
              </p14:xfrm>
            </p:contentPart>
          </mc:Choice>
          <mc:Fallback xmlns="">
            <p:pic>
              <p:nvPicPr>
                <p:cNvPr id="15" name="Ink 14">
                  <a:extLst>
                    <a:ext uri="{FF2B5EF4-FFF2-40B4-BE49-F238E27FC236}">
                      <a16:creationId xmlns:a16="http://schemas.microsoft.com/office/drawing/2014/main" id="{A995DBEE-0ACD-4E2B-AC8E-0D393C13A8CD}"/>
                    </a:ext>
                  </a:extLst>
                </p:cNvPr>
                <p:cNvPicPr/>
                <p:nvPr/>
              </p:nvPicPr>
              <p:blipFill>
                <a:blip r:embed="rId26"/>
                <a:stretch>
                  <a:fillRect/>
                </a:stretch>
              </p:blipFill>
              <p:spPr>
                <a:xfrm>
                  <a:off x="6590389" y="1826845"/>
                  <a:ext cx="110778" cy="14901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6CACBC30-B41B-4D2C-9B43-E7C049F51D9F}"/>
                    </a:ext>
                  </a:extLst>
                </p14:cNvPr>
                <p14:cNvContentPartPr/>
                <p14:nvPr/>
              </p14:nvContentPartPr>
              <p14:xfrm>
                <a:off x="6822473" y="1948940"/>
                <a:ext cx="11160" cy="18360"/>
              </p14:xfrm>
            </p:contentPart>
          </mc:Choice>
          <mc:Fallback xmlns="">
            <p:pic>
              <p:nvPicPr>
                <p:cNvPr id="16" name="Ink 15">
                  <a:extLst>
                    <a:ext uri="{FF2B5EF4-FFF2-40B4-BE49-F238E27FC236}">
                      <a16:creationId xmlns:a16="http://schemas.microsoft.com/office/drawing/2014/main" id="{6CACBC30-B41B-4D2C-9B43-E7C049F51D9F}"/>
                    </a:ext>
                  </a:extLst>
                </p:cNvPr>
                <p:cNvPicPr/>
                <p:nvPr/>
              </p:nvPicPr>
              <p:blipFill>
                <a:blip r:embed="rId28"/>
                <a:stretch>
                  <a:fillRect/>
                </a:stretch>
              </p:blipFill>
              <p:spPr>
                <a:xfrm>
                  <a:off x="6810343" y="1936861"/>
                  <a:ext cx="34936" cy="42035"/>
                </a:xfrm>
                <a:prstGeom prst="rect">
                  <a:avLst/>
                </a:prstGeom>
              </p:spPr>
            </p:pic>
          </mc:Fallback>
        </mc:AlternateContent>
      </p:grpSp>
      <p:grpSp>
        <p:nvGrpSpPr>
          <p:cNvPr id="34" name="Group 33">
            <a:extLst>
              <a:ext uri="{FF2B5EF4-FFF2-40B4-BE49-F238E27FC236}">
                <a16:creationId xmlns:a16="http://schemas.microsoft.com/office/drawing/2014/main" id="{1C4884BA-AB6B-4F04-B4B0-67AE2D8CE48F}"/>
              </a:ext>
            </a:extLst>
          </p:cNvPr>
          <p:cNvGrpSpPr/>
          <p:nvPr/>
        </p:nvGrpSpPr>
        <p:grpSpPr>
          <a:xfrm>
            <a:off x="3200400" y="2952750"/>
            <a:ext cx="2774327" cy="1397186"/>
            <a:chOff x="4998073" y="2718530"/>
            <a:chExt cx="4021377" cy="2025216"/>
          </a:xfrm>
        </p:grpSpPr>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B9C3E374-07F5-4D6A-9361-036C936B8A01}"/>
                    </a:ext>
                  </a:extLst>
                </p14:cNvPr>
                <p14:cNvContentPartPr/>
                <p14:nvPr/>
              </p14:nvContentPartPr>
              <p14:xfrm>
                <a:off x="4998073" y="3219506"/>
                <a:ext cx="3431520" cy="1524240"/>
              </p14:xfrm>
            </p:contentPart>
          </mc:Choice>
          <mc:Fallback xmlns="">
            <p:pic>
              <p:nvPicPr>
                <p:cNvPr id="17" name="Ink 16">
                  <a:extLst>
                    <a:ext uri="{FF2B5EF4-FFF2-40B4-BE49-F238E27FC236}">
                      <a16:creationId xmlns:a16="http://schemas.microsoft.com/office/drawing/2014/main" id="{B9C3E374-07F5-4D6A-9361-036C936B8A01}"/>
                    </a:ext>
                  </a:extLst>
                </p:cNvPr>
                <p:cNvPicPr/>
                <p:nvPr/>
              </p:nvPicPr>
              <p:blipFill>
                <a:blip r:embed="rId30"/>
                <a:stretch>
                  <a:fillRect/>
                </a:stretch>
              </p:blipFill>
              <p:spPr>
                <a:xfrm>
                  <a:off x="4985027" y="3206460"/>
                  <a:ext cx="3457089" cy="154980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768E7FC4-7BD7-408B-80C0-4FA71FADDD29}"/>
                    </a:ext>
                  </a:extLst>
                </p14:cNvPr>
                <p14:cNvContentPartPr/>
                <p14:nvPr/>
              </p14:nvContentPartPr>
              <p14:xfrm>
                <a:off x="8361553" y="3070106"/>
                <a:ext cx="43920" cy="1649520"/>
              </p14:xfrm>
            </p:contentPart>
          </mc:Choice>
          <mc:Fallback xmlns="">
            <p:pic>
              <p:nvPicPr>
                <p:cNvPr id="18" name="Ink 17">
                  <a:extLst>
                    <a:ext uri="{FF2B5EF4-FFF2-40B4-BE49-F238E27FC236}">
                      <a16:creationId xmlns:a16="http://schemas.microsoft.com/office/drawing/2014/main" id="{768E7FC4-7BD7-408B-80C0-4FA71FADDD29}"/>
                    </a:ext>
                  </a:extLst>
                </p:cNvPr>
                <p:cNvPicPr/>
                <p:nvPr/>
              </p:nvPicPr>
              <p:blipFill>
                <a:blip r:embed="rId32"/>
                <a:stretch>
                  <a:fillRect/>
                </a:stretch>
              </p:blipFill>
              <p:spPr>
                <a:xfrm>
                  <a:off x="8349004" y="3057064"/>
                  <a:ext cx="69540" cy="167508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5247BFF6-3904-4C16-96B1-3FC24EDFA482}"/>
                    </a:ext>
                  </a:extLst>
                </p14:cNvPr>
                <p14:cNvContentPartPr/>
                <p14:nvPr/>
              </p14:nvContentPartPr>
              <p14:xfrm>
                <a:off x="5115793" y="3000266"/>
                <a:ext cx="3266280" cy="274320"/>
              </p14:xfrm>
            </p:contentPart>
          </mc:Choice>
          <mc:Fallback xmlns="">
            <p:pic>
              <p:nvPicPr>
                <p:cNvPr id="19" name="Ink 18">
                  <a:extLst>
                    <a:ext uri="{FF2B5EF4-FFF2-40B4-BE49-F238E27FC236}">
                      <a16:creationId xmlns:a16="http://schemas.microsoft.com/office/drawing/2014/main" id="{5247BFF6-3904-4C16-96B1-3FC24EDFA482}"/>
                    </a:ext>
                  </a:extLst>
                </p:cNvPr>
                <p:cNvPicPr/>
                <p:nvPr/>
              </p:nvPicPr>
              <p:blipFill>
                <a:blip r:embed="rId34"/>
                <a:stretch>
                  <a:fillRect/>
                </a:stretch>
              </p:blipFill>
              <p:spPr>
                <a:xfrm>
                  <a:off x="5102749" y="2987228"/>
                  <a:ext cx="3291847" cy="29987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B1C40E7E-D3D9-4D91-9413-4EBB65032321}"/>
                    </a:ext>
                  </a:extLst>
                </p14:cNvPr>
                <p14:cNvContentPartPr/>
                <p14:nvPr/>
              </p14:nvContentPartPr>
              <p14:xfrm>
                <a:off x="6517810" y="2718530"/>
                <a:ext cx="162000" cy="208080"/>
              </p14:xfrm>
            </p:contentPart>
          </mc:Choice>
          <mc:Fallback xmlns="">
            <p:pic>
              <p:nvPicPr>
                <p:cNvPr id="20" name="Ink 19">
                  <a:extLst>
                    <a:ext uri="{FF2B5EF4-FFF2-40B4-BE49-F238E27FC236}">
                      <a16:creationId xmlns:a16="http://schemas.microsoft.com/office/drawing/2014/main" id="{B1C40E7E-D3D9-4D91-9413-4EBB65032321}"/>
                    </a:ext>
                  </a:extLst>
                </p:cNvPr>
                <p:cNvPicPr/>
                <p:nvPr/>
              </p:nvPicPr>
              <p:blipFill>
                <a:blip r:embed="rId36"/>
                <a:stretch>
                  <a:fillRect/>
                </a:stretch>
              </p:blipFill>
              <p:spPr>
                <a:xfrm>
                  <a:off x="6504787" y="2705492"/>
                  <a:ext cx="187524" cy="23363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734702B6-3D63-4CD8-AECB-2E5D2DB6B4D2}"/>
                    </a:ext>
                  </a:extLst>
                </p14:cNvPr>
                <p14:cNvContentPartPr/>
                <p14:nvPr/>
              </p14:nvContentPartPr>
              <p14:xfrm>
                <a:off x="6765130" y="2725370"/>
                <a:ext cx="126360" cy="211320"/>
              </p14:xfrm>
            </p:contentPart>
          </mc:Choice>
          <mc:Fallback xmlns="">
            <p:pic>
              <p:nvPicPr>
                <p:cNvPr id="21" name="Ink 20">
                  <a:extLst>
                    <a:ext uri="{FF2B5EF4-FFF2-40B4-BE49-F238E27FC236}">
                      <a16:creationId xmlns:a16="http://schemas.microsoft.com/office/drawing/2014/main" id="{734702B6-3D63-4CD8-AECB-2E5D2DB6B4D2}"/>
                    </a:ext>
                  </a:extLst>
                </p:cNvPr>
                <p:cNvPicPr/>
                <p:nvPr/>
              </p:nvPicPr>
              <p:blipFill>
                <a:blip r:embed="rId38"/>
                <a:stretch>
                  <a:fillRect/>
                </a:stretch>
              </p:blipFill>
              <p:spPr>
                <a:xfrm>
                  <a:off x="6752076" y="2712326"/>
                  <a:ext cx="151945" cy="23688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A4E030CE-4FFB-462A-9BBF-570E07F23552}"/>
                    </a:ext>
                  </a:extLst>
                </p14:cNvPr>
                <p14:cNvContentPartPr/>
                <p14:nvPr/>
              </p14:nvContentPartPr>
              <p14:xfrm>
                <a:off x="7010650" y="2752370"/>
                <a:ext cx="156600" cy="223200"/>
              </p14:xfrm>
            </p:contentPart>
          </mc:Choice>
          <mc:Fallback xmlns="">
            <p:pic>
              <p:nvPicPr>
                <p:cNvPr id="22" name="Ink 21">
                  <a:extLst>
                    <a:ext uri="{FF2B5EF4-FFF2-40B4-BE49-F238E27FC236}">
                      <a16:creationId xmlns:a16="http://schemas.microsoft.com/office/drawing/2014/main" id="{A4E030CE-4FFB-462A-9BBF-570E07F23552}"/>
                    </a:ext>
                  </a:extLst>
                </p:cNvPr>
                <p:cNvPicPr/>
                <p:nvPr/>
              </p:nvPicPr>
              <p:blipFill>
                <a:blip r:embed="rId40"/>
                <a:stretch>
                  <a:fillRect/>
                </a:stretch>
              </p:blipFill>
              <p:spPr>
                <a:xfrm>
                  <a:off x="6997643" y="2739333"/>
                  <a:ext cx="182093" cy="24875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id="{2542561C-FAD4-455E-89CA-54769A13D0CB}"/>
                    </a:ext>
                  </a:extLst>
                </p14:cNvPr>
                <p14:cNvContentPartPr/>
                <p14:nvPr/>
              </p14:nvContentPartPr>
              <p14:xfrm>
                <a:off x="7002370" y="2882330"/>
                <a:ext cx="88200" cy="34920"/>
              </p14:xfrm>
            </p:contentPart>
          </mc:Choice>
          <mc:Fallback xmlns="">
            <p:pic>
              <p:nvPicPr>
                <p:cNvPr id="23" name="Ink 22">
                  <a:extLst>
                    <a:ext uri="{FF2B5EF4-FFF2-40B4-BE49-F238E27FC236}">
                      <a16:creationId xmlns:a16="http://schemas.microsoft.com/office/drawing/2014/main" id="{2542561C-FAD4-455E-89CA-54769A13D0CB}"/>
                    </a:ext>
                  </a:extLst>
                </p:cNvPr>
                <p:cNvPicPr/>
                <p:nvPr/>
              </p:nvPicPr>
              <p:blipFill>
                <a:blip r:embed="rId42"/>
                <a:stretch>
                  <a:fillRect/>
                </a:stretch>
              </p:blipFill>
              <p:spPr>
                <a:xfrm>
                  <a:off x="6989399" y="2869821"/>
                  <a:ext cx="113622" cy="6045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id="{BB02EAE4-7B26-44BC-8860-585C661902CB}"/>
                    </a:ext>
                  </a:extLst>
                </p14:cNvPr>
                <p14:cNvContentPartPr/>
                <p14:nvPr/>
              </p14:nvContentPartPr>
              <p14:xfrm>
                <a:off x="7246450" y="2778650"/>
                <a:ext cx="22320" cy="171720"/>
              </p14:xfrm>
            </p:contentPart>
          </mc:Choice>
          <mc:Fallback xmlns="">
            <p:pic>
              <p:nvPicPr>
                <p:cNvPr id="24" name="Ink 23">
                  <a:extLst>
                    <a:ext uri="{FF2B5EF4-FFF2-40B4-BE49-F238E27FC236}">
                      <a16:creationId xmlns:a16="http://schemas.microsoft.com/office/drawing/2014/main" id="{BB02EAE4-7B26-44BC-8860-585C661902CB}"/>
                    </a:ext>
                  </a:extLst>
                </p:cNvPr>
                <p:cNvPicPr/>
                <p:nvPr/>
              </p:nvPicPr>
              <p:blipFill>
                <a:blip r:embed="rId44"/>
                <a:stretch>
                  <a:fillRect/>
                </a:stretch>
              </p:blipFill>
              <p:spPr>
                <a:xfrm>
                  <a:off x="7233473" y="2766123"/>
                  <a:ext cx="47754" cy="197295"/>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k 24">
                  <a:extLst>
                    <a:ext uri="{FF2B5EF4-FFF2-40B4-BE49-F238E27FC236}">
                      <a16:creationId xmlns:a16="http://schemas.microsoft.com/office/drawing/2014/main" id="{DB52BB04-AE11-4B4B-AF24-442311C5D801}"/>
                    </a:ext>
                  </a:extLst>
                </p14:cNvPr>
                <p14:cNvContentPartPr/>
                <p14:nvPr/>
              </p14:nvContentPartPr>
              <p14:xfrm>
                <a:off x="7184890" y="2881610"/>
                <a:ext cx="104760" cy="16920"/>
              </p14:xfrm>
            </p:contentPart>
          </mc:Choice>
          <mc:Fallback xmlns="">
            <p:pic>
              <p:nvPicPr>
                <p:cNvPr id="25" name="Ink 24">
                  <a:extLst>
                    <a:ext uri="{FF2B5EF4-FFF2-40B4-BE49-F238E27FC236}">
                      <a16:creationId xmlns:a16="http://schemas.microsoft.com/office/drawing/2014/main" id="{DB52BB04-AE11-4B4B-AF24-442311C5D801}"/>
                    </a:ext>
                  </a:extLst>
                </p:cNvPr>
                <p:cNvPicPr/>
                <p:nvPr/>
              </p:nvPicPr>
              <p:blipFill>
                <a:blip r:embed="rId46"/>
                <a:stretch>
                  <a:fillRect/>
                </a:stretch>
              </p:blipFill>
              <p:spPr>
                <a:xfrm>
                  <a:off x="7171860" y="2868792"/>
                  <a:ext cx="130299" cy="4204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k 25">
                  <a:extLst>
                    <a:ext uri="{FF2B5EF4-FFF2-40B4-BE49-F238E27FC236}">
                      <a16:creationId xmlns:a16="http://schemas.microsoft.com/office/drawing/2014/main" id="{C0071888-1ADE-47BF-A508-488BCA8E4535}"/>
                    </a:ext>
                  </a:extLst>
                </p14:cNvPr>
                <p14:cNvContentPartPr/>
                <p14:nvPr/>
              </p14:nvContentPartPr>
              <p14:xfrm>
                <a:off x="8539210" y="3766130"/>
                <a:ext cx="93240" cy="240480"/>
              </p14:xfrm>
            </p:contentPart>
          </mc:Choice>
          <mc:Fallback xmlns="">
            <p:pic>
              <p:nvPicPr>
                <p:cNvPr id="26" name="Ink 25">
                  <a:extLst>
                    <a:ext uri="{FF2B5EF4-FFF2-40B4-BE49-F238E27FC236}">
                      <a16:creationId xmlns:a16="http://schemas.microsoft.com/office/drawing/2014/main" id="{C0071888-1ADE-47BF-A508-488BCA8E4535}"/>
                    </a:ext>
                  </a:extLst>
                </p:cNvPr>
                <p:cNvPicPr/>
                <p:nvPr/>
              </p:nvPicPr>
              <p:blipFill>
                <a:blip r:embed="rId48"/>
                <a:stretch>
                  <a:fillRect/>
                </a:stretch>
              </p:blipFill>
              <p:spPr>
                <a:xfrm>
                  <a:off x="8526709" y="3753089"/>
                  <a:ext cx="118764" cy="2660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F3BF3AE4-008E-4E14-A6E1-23E4C1CC2122}"/>
                    </a:ext>
                  </a:extLst>
                </p14:cNvPr>
                <p14:cNvContentPartPr/>
                <p14:nvPr/>
              </p14:nvContentPartPr>
              <p14:xfrm>
                <a:off x="8736490" y="3887450"/>
                <a:ext cx="81360" cy="145800"/>
              </p14:xfrm>
            </p:contentPart>
          </mc:Choice>
          <mc:Fallback xmlns="">
            <p:pic>
              <p:nvPicPr>
                <p:cNvPr id="27" name="Ink 26">
                  <a:extLst>
                    <a:ext uri="{FF2B5EF4-FFF2-40B4-BE49-F238E27FC236}">
                      <a16:creationId xmlns:a16="http://schemas.microsoft.com/office/drawing/2014/main" id="{F3BF3AE4-008E-4E14-A6E1-23E4C1CC2122}"/>
                    </a:ext>
                  </a:extLst>
                </p:cNvPr>
                <p:cNvPicPr/>
                <p:nvPr/>
              </p:nvPicPr>
              <p:blipFill>
                <a:blip r:embed="rId50"/>
                <a:stretch>
                  <a:fillRect/>
                </a:stretch>
              </p:blipFill>
              <p:spPr>
                <a:xfrm>
                  <a:off x="8724053" y="3874953"/>
                  <a:ext cx="106753" cy="17131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CF925E29-B06E-4E34-BD69-0B8543754F9F}"/>
                    </a:ext>
                  </a:extLst>
                </p14:cNvPr>
                <p14:cNvContentPartPr/>
                <p14:nvPr/>
              </p14:nvContentPartPr>
              <p14:xfrm>
                <a:off x="8884810" y="3780170"/>
                <a:ext cx="117000" cy="299520"/>
              </p14:xfrm>
            </p:contentPart>
          </mc:Choice>
          <mc:Fallback xmlns="">
            <p:pic>
              <p:nvPicPr>
                <p:cNvPr id="28" name="Ink 27">
                  <a:extLst>
                    <a:ext uri="{FF2B5EF4-FFF2-40B4-BE49-F238E27FC236}">
                      <a16:creationId xmlns:a16="http://schemas.microsoft.com/office/drawing/2014/main" id="{CF925E29-B06E-4E34-BD69-0B8543754F9F}"/>
                    </a:ext>
                  </a:extLst>
                </p:cNvPr>
                <p:cNvPicPr/>
                <p:nvPr/>
              </p:nvPicPr>
              <p:blipFill>
                <a:blip r:embed="rId52"/>
                <a:stretch>
                  <a:fillRect/>
                </a:stretch>
              </p:blipFill>
              <p:spPr>
                <a:xfrm>
                  <a:off x="8871810" y="3767647"/>
                  <a:ext cx="142480" cy="32508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909E1BFE-9FCB-4A87-B3F3-9BE890469035}"/>
                    </a:ext>
                  </a:extLst>
                </p14:cNvPr>
                <p14:cNvContentPartPr/>
                <p14:nvPr/>
              </p14:nvContentPartPr>
              <p14:xfrm>
                <a:off x="8844130" y="3976730"/>
                <a:ext cx="64440" cy="18720"/>
              </p14:xfrm>
            </p:contentPart>
          </mc:Choice>
          <mc:Fallback xmlns="">
            <p:pic>
              <p:nvPicPr>
                <p:cNvPr id="29" name="Ink 28">
                  <a:extLst>
                    <a:ext uri="{FF2B5EF4-FFF2-40B4-BE49-F238E27FC236}">
                      <a16:creationId xmlns:a16="http://schemas.microsoft.com/office/drawing/2014/main" id="{909E1BFE-9FCB-4A87-B3F3-9BE890469035}"/>
                    </a:ext>
                  </a:extLst>
                </p:cNvPr>
                <p:cNvPicPr/>
                <p:nvPr/>
              </p:nvPicPr>
              <p:blipFill>
                <a:blip r:embed="rId54"/>
                <a:stretch>
                  <a:fillRect/>
                </a:stretch>
              </p:blipFill>
              <p:spPr>
                <a:xfrm>
                  <a:off x="8831138" y="3964250"/>
                  <a:ext cx="89904" cy="44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k 29">
                  <a:extLst>
                    <a:ext uri="{FF2B5EF4-FFF2-40B4-BE49-F238E27FC236}">
                      <a16:creationId xmlns:a16="http://schemas.microsoft.com/office/drawing/2014/main" id="{F1A0915A-6D35-481B-985F-DB17B4BCFAAE}"/>
                    </a:ext>
                  </a:extLst>
                </p14:cNvPr>
                <p14:cNvContentPartPr/>
                <p14:nvPr/>
              </p14:nvContentPartPr>
              <p14:xfrm>
                <a:off x="9000010" y="3875570"/>
                <a:ext cx="13680" cy="143280"/>
              </p14:xfrm>
            </p:contentPart>
          </mc:Choice>
          <mc:Fallback xmlns="">
            <p:pic>
              <p:nvPicPr>
                <p:cNvPr id="30" name="Ink 29">
                  <a:extLst>
                    <a:ext uri="{FF2B5EF4-FFF2-40B4-BE49-F238E27FC236}">
                      <a16:creationId xmlns:a16="http://schemas.microsoft.com/office/drawing/2014/main" id="{F1A0915A-6D35-481B-985F-DB17B4BCFAAE}"/>
                    </a:ext>
                  </a:extLst>
                </p:cNvPr>
                <p:cNvPicPr/>
                <p:nvPr/>
              </p:nvPicPr>
              <p:blipFill>
                <a:blip r:embed="rId56"/>
                <a:stretch>
                  <a:fillRect/>
                </a:stretch>
              </p:blipFill>
              <p:spPr>
                <a:xfrm>
                  <a:off x="8986856" y="3863066"/>
                  <a:ext cx="39462" cy="16881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k 30">
                  <a:extLst>
                    <a:ext uri="{FF2B5EF4-FFF2-40B4-BE49-F238E27FC236}">
                      <a16:creationId xmlns:a16="http://schemas.microsoft.com/office/drawing/2014/main" id="{44815103-2220-42D8-A548-D4277C65375F}"/>
                    </a:ext>
                  </a:extLst>
                </p14:cNvPr>
                <p14:cNvContentPartPr/>
                <p14:nvPr/>
              </p14:nvContentPartPr>
              <p14:xfrm>
                <a:off x="8926570" y="3956210"/>
                <a:ext cx="92880" cy="28080"/>
              </p14:xfrm>
            </p:contentPart>
          </mc:Choice>
          <mc:Fallback xmlns="">
            <p:pic>
              <p:nvPicPr>
                <p:cNvPr id="31" name="Ink 30">
                  <a:extLst>
                    <a:ext uri="{FF2B5EF4-FFF2-40B4-BE49-F238E27FC236}">
                      <a16:creationId xmlns:a16="http://schemas.microsoft.com/office/drawing/2014/main" id="{44815103-2220-42D8-A548-D4277C65375F}"/>
                    </a:ext>
                  </a:extLst>
                </p:cNvPr>
                <p:cNvPicPr/>
                <p:nvPr/>
              </p:nvPicPr>
              <p:blipFill>
                <a:blip r:embed="rId58"/>
                <a:stretch>
                  <a:fillRect/>
                </a:stretch>
              </p:blipFill>
              <p:spPr>
                <a:xfrm>
                  <a:off x="8913525" y="3943730"/>
                  <a:ext cx="118448" cy="53560"/>
                </a:xfrm>
                <a:prstGeom prst="rect">
                  <a:avLst/>
                </a:prstGeom>
              </p:spPr>
            </p:pic>
          </mc:Fallback>
        </mc:AlternateContent>
      </p:grpSp>
    </p:spTree>
    <p:extLst>
      <p:ext uri="{BB962C8B-B14F-4D97-AF65-F5344CB8AC3E}">
        <p14:creationId xmlns:p14="http://schemas.microsoft.com/office/powerpoint/2010/main" val="30860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11.3 Answers</a:t>
            </a:r>
            <a:endParaRPr lang="en-US" dirty="0"/>
          </a:p>
          <a:p>
            <a:endParaRPr lang="en-US" dirty="0"/>
          </a:p>
          <a:p>
            <a:r>
              <a:rPr lang="en-US" dirty="0">
                <a:hlinkClick r:id="rId4" action="ppaction://hlinkpres?slideindex=1&amp;slidetitle="/>
              </a:rPr>
              <a:t>11.3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27634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a:t>Circumference of a Circle</a:t>
            </a:r>
          </a:p>
          <a:p>
            <a:pPr marL="457200" indent="-457200">
              <a:buFont typeface="Arial" pitchFamily="34" charset="0"/>
              <a:buChar char="•"/>
            </a:pPr>
            <a:r>
              <a:rPr lang="en-US" sz="2000" dirty="0"/>
              <a:t>Distance around the circle</a:t>
            </a:r>
          </a:p>
          <a:p>
            <a:pPr marL="457200" indent="-457200">
              <a:buFont typeface="Arial" pitchFamily="34" charset="0"/>
              <a:buChar char="•"/>
            </a:pPr>
            <a:r>
              <a:rPr lang="en-US" sz="2000" dirty="0"/>
              <a:t>Like perimeter</a:t>
            </a:r>
          </a:p>
          <a:p>
            <a:r>
              <a:rPr lang="el-GR" sz="2000" dirty="0"/>
              <a:t>π</a:t>
            </a:r>
            <a:r>
              <a:rPr lang="en-US" sz="2000" dirty="0"/>
              <a:t> </a:t>
            </a:r>
          </a:p>
          <a:p>
            <a:pPr marL="457200" indent="-457200">
              <a:buFont typeface="Arial" pitchFamily="34" charset="0"/>
              <a:buChar char="•"/>
            </a:pPr>
            <a:r>
              <a:rPr lang="en-US" sz="2000" dirty="0"/>
              <a:t>Ratio of the circumference to the diameter of a circle</a:t>
            </a:r>
          </a:p>
          <a:p>
            <a:pPr marL="457200" indent="-457200">
              <a:buFont typeface="Arial" pitchFamily="34" charset="0"/>
              <a:buChar char="•"/>
            </a:pPr>
            <a:r>
              <a:rPr lang="en-US" sz="2000" dirty="0"/>
              <a:t>Estimated in 2 Chronicles 4:2 and 1 Kings 7:23 as 3</a:t>
            </a:r>
          </a:p>
          <a:p>
            <a:pPr marL="457200" indent="-457200">
              <a:buFont typeface="Arial" pitchFamily="34" charset="0"/>
              <a:buChar char="•"/>
            </a:pPr>
            <a:r>
              <a:rPr lang="en-US" sz="2000" dirty="0"/>
              <a:t>3.141592654…</a:t>
            </a:r>
          </a:p>
          <a:p>
            <a:endParaRPr lang="en-US" sz="2000" dirty="0"/>
          </a:p>
        </p:txBody>
      </p:sp>
      <p:sp>
        <p:nvSpPr>
          <p:cNvPr id="3" name="Title 2"/>
          <p:cNvSpPr>
            <a:spLocks noGrp="1"/>
          </p:cNvSpPr>
          <p:nvPr>
            <p:ph type="title"/>
          </p:nvPr>
        </p:nvSpPr>
        <p:spPr/>
        <p:txBody>
          <a:bodyPr/>
          <a:lstStyle/>
          <a:p>
            <a:r>
              <a:rPr lang="en-US" dirty="0"/>
              <a:t>11.4 Circumference and Arc Length</a:t>
            </a:r>
          </a:p>
        </p:txBody>
      </p:sp>
      <mc:AlternateContent xmlns:mc="http://schemas.openxmlformats.org/markup-compatibility/2006" xmlns:a14="http://schemas.microsoft.com/office/drawing/2010/main">
        <mc:Choice Requires="a14">
          <p:sp>
            <p:nvSpPr>
              <p:cNvPr id="4" name="TextBox 3"/>
              <p:cNvSpPr txBox="1"/>
              <p:nvPr/>
            </p:nvSpPr>
            <p:spPr>
              <a:xfrm>
                <a:off x="381000" y="4204781"/>
                <a:ext cx="84582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𝐶</m:t>
                      </m:r>
                      <m:r>
                        <a:rPr lang="en-US" sz="2600" b="0" i="1" smtClean="0">
                          <a:latin typeface="Cambria Math"/>
                        </a:rPr>
                        <m:t>=</m:t>
                      </m:r>
                      <m:r>
                        <a:rPr lang="en-US" sz="2600" b="0" i="1" smtClean="0">
                          <a:latin typeface="Cambria Math"/>
                        </a:rPr>
                        <m:t>𝜋</m:t>
                      </m:r>
                      <m:r>
                        <a:rPr lang="en-US" sz="2600" b="0" i="1" smtClean="0">
                          <a:latin typeface="Cambria Math"/>
                        </a:rPr>
                        <m:t>𝑑</m:t>
                      </m:r>
                    </m:oMath>
                  </m:oMathPara>
                </a14:m>
                <a:endParaRPr lang="en-US" sz="2600" b="0" dirty="0"/>
              </a:p>
              <a:p>
                <a:pPr/>
                <a14:m>
                  <m:oMathPara xmlns:m="http://schemas.openxmlformats.org/officeDocument/2006/math">
                    <m:oMathParaPr>
                      <m:jc m:val="centerGroup"/>
                    </m:oMathParaPr>
                    <m:oMath xmlns:m="http://schemas.openxmlformats.org/officeDocument/2006/math">
                      <m:r>
                        <a:rPr lang="en-US" sz="2600" b="0" i="1" smtClean="0">
                          <a:latin typeface="Cambria Math"/>
                        </a:rPr>
                        <m:t>𝐶</m:t>
                      </m:r>
                      <m:r>
                        <a:rPr lang="en-US" sz="2600" b="0" i="1" smtClean="0">
                          <a:latin typeface="Cambria Math"/>
                        </a:rPr>
                        <m:t>=2</m:t>
                      </m:r>
                      <m:r>
                        <a:rPr lang="en-US" sz="2600" b="0" i="1" smtClean="0">
                          <a:latin typeface="Cambria Math"/>
                        </a:rPr>
                        <m:t>𝜋</m:t>
                      </m:r>
                      <m:r>
                        <a:rPr lang="en-US" sz="2600" b="0" i="1" smtClean="0">
                          <a:latin typeface="Cambria Math"/>
                        </a:rPr>
                        <m:t>𝑟</m:t>
                      </m:r>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5606375"/>
                <a:ext cx="8458200" cy="892552"/>
              </a:xfrm>
              <a:prstGeom prst="rect">
                <a:avLst/>
              </a:prstGeom>
              <a:blipFill rotWithShape="1">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7150"/>
            <a:ext cx="2580198" cy="2591132"/>
          </a:xfrm>
          <a:prstGeom prst="rect">
            <a:avLst/>
          </a:prstGeom>
        </p:spPr>
      </p:pic>
    </p:spTree>
    <p:extLst>
      <p:ext uri="{BB962C8B-B14F-4D97-AF65-F5344CB8AC3E}">
        <p14:creationId xmlns:p14="http://schemas.microsoft.com/office/powerpoint/2010/main" val="40561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F6F9FD4-BF00-4D03-82DB-5318E039343C}"/>
                  </a:ext>
                </a:extLst>
              </p:cNvPr>
              <p:cNvSpPr>
                <a:spLocks noGrp="1"/>
              </p:cNvSpPr>
              <p:nvPr>
                <p:ph sz="quarter" idx="14"/>
              </p:nvPr>
            </p:nvSpPr>
            <p:spPr/>
            <p:txBody>
              <a:bodyPr/>
              <a:lstStyle/>
              <a:p>
                <a:r>
                  <a:rPr lang="en-US" dirty="0"/>
                  <a:t>Find the diameter of a circle with circumference 17 feet.</a:t>
                </a:r>
              </a:p>
              <a:p>
                <a:endParaRPr lang="en-US" dirty="0"/>
              </a:p>
              <a:p>
                <a:pPr/>
                <a14:m>
                  <m:oMathPara xmlns:m="http://schemas.openxmlformats.org/officeDocument/2006/math">
                    <m:oMathParaPr>
                      <m:jc m:val="centerGroup"/>
                    </m:oMathParaPr>
                    <m:oMath xmlns:m="http://schemas.openxmlformats.org/officeDocument/2006/math">
                      <m:r>
                        <a:rPr lang="en-US" i="1">
                          <a:latin typeface="Cambria Math"/>
                        </a:rPr>
                        <m:t>17=</m:t>
                      </m:r>
                      <m:r>
                        <a:rPr lang="en-US" i="1">
                          <a:latin typeface="Cambria Math"/>
                        </a:rPr>
                        <m:t>𝜋</m:t>
                      </m:r>
                      <m:r>
                        <a:rPr lang="en-US" i="1">
                          <a:latin typeface="Cambria Math"/>
                        </a:rPr>
                        <m:t>𝑑</m:t>
                      </m:r>
                    </m:oMath>
                  </m:oMathPara>
                </a14:m>
                <a:endParaRPr lang="en-US" dirty="0"/>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17</m:t>
                          </m:r>
                        </m:num>
                        <m:den>
                          <m:r>
                            <a:rPr lang="en-US" i="1">
                              <a:latin typeface="Cambria Math"/>
                            </a:rPr>
                            <m:t>𝜋</m:t>
                          </m:r>
                        </m:den>
                      </m:f>
                      <m:r>
                        <a:rPr lang="en-US" i="1">
                          <a:latin typeface="Cambria Math"/>
                        </a:rPr>
                        <m:t>=</m:t>
                      </m:r>
                      <m:r>
                        <a:rPr lang="en-US" i="1">
                          <a:latin typeface="Cambria Math"/>
                        </a:rPr>
                        <m:t>𝑑</m:t>
                      </m:r>
                    </m:oMath>
                  </m:oMathPara>
                </a14:m>
                <a:endParaRPr lang="en-US" dirty="0"/>
              </a:p>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𝑑</m:t>
                      </m:r>
                      <m:r>
                        <a:rPr lang="en-US" i="1" smtClean="0">
                          <a:solidFill>
                            <a:schemeClr val="tx1"/>
                          </a:solidFill>
                          <a:latin typeface="Cambria Math"/>
                        </a:rPr>
                        <m:t>=5.41 </m:t>
                      </m:r>
                      <m:r>
                        <a:rPr lang="en-US" i="1" smtClean="0">
                          <a:solidFill>
                            <a:srgbClr val="FFFF00"/>
                          </a:solidFill>
                          <a:latin typeface="Cambria Math"/>
                        </a:rPr>
                        <m:t>𝑓𝑡</m:t>
                      </m:r>
                    </m:oMath>
                  </m:oMathPara>
                </a14:m>
                <a:endParaRPr lang="en-US" dirty="0">
                  <a:solidFill>
                    <a:srgbClr val="FFFF00"/>
                  </a:solidFill>
                </a:endParaRPr>
              </a:p>
              <a:p>
                <a:endParaRPr lang="en-US" dirty="0"/>
              </a:p>
            </p:txBody>
          </p:sp>
        </mc:Choice>
        <mc:Fallback xmlns="">
          <p:sp>
            <p:nvSpPr>
              <p:cNvPr id="4" name="Content Placeholder 3">
                <a:extLst>
                  <a:ext uri="{FF2B5EF4-FFF2-40B4-BE49-F238E27FC236}">
                    <a16:creationId xmlns:a16="http://schemas.microsoft.com/office/drawing/2014/main" id="{4F6F9FD4-BF00-4D03-82DB-5318E039343C}"/>
                  </a:ext>
                </a:extLst>
              </p:cNvPr>
              <p:cNvSpPr>
                <a:spLocks noGrp="1" noRot="1" noChangeAspect="1" noMove="1" noResize="1" noEditPoints="1" noAdjustHandles="1" noChangeArrowheads="1" noChangeShapeType="1" noTextEdit="1"/>
              </p:cNvSpPr>
              <p:nvPr>
                <p:ph sz="quarter" idx="14"/>
              </p:nvPr>
            </p:nvSpPr>
            <p:spPr>
              <a:blipFill>
                <a:blip r:embed="rId3"/>
                <a:stretch>
                  <a:fillRect l="-2483" t="-1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a:bodyPr>
              <a:lstStyle/>
              <a:p>
                <a:r>
                  <a:rPr lang="en-US" dirty="0"/>
                  <a:t>Find the circumference of a circle with diameter 5 inches.  </a:t>
                </a:r>
              </a:p>
              <a:p>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𝜋</m:t>
                      </m:r>
                      <m:r>
                        <a:rPr lang="en-US" i="1">
                          <a:latin typeface="Cambria Math"/>
                        </a:rPr>
                        <m:t>𝑑</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𝜋</m:t>
                      </m:r>
                      <m:r>
                        <a:rPr lang="en-US" i="1">
                          <a:latin typeface="Cambria Math"/>
                        </a:rPr>
                        <m:t>5=15.7 </m:t>
                      </m:r>
                      <m:r>
                        <a:rPr lang="en-US" i="1" smtClean="0">
                          <a:solidFill>
                            <a:srgbClr val="FFFF00"/>
                          </a:solidFill>
                          <a:latin typeface="Cambria Math"/>
                        </a:rPr>
                        <m:t>𝑖𝑛</m:t>
                      </m:r>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2483" t="-138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11.4 Circumference and Arc Length</a:t>
            </a:r>
          </a:p>
        </p:txBody>
      </p:sp>
    </p:spTree>
    <p:extLst>
      <p:ext uri="{BB962C8B-B14F-4D97-AF65-F5344CB8AC3E}">
        <p14:creationId xmlns:p14="http://schemas.microsoft.com/office/powerpoint/2010/main" val="16698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fontScale="85000" lnSpcReduction="20000"/>
              </a:bodyPr>
              <a:lstStyle/>
              <a:p>
                <a:r>
                  <a:rPr lang="en-US" dirty="0"/>
                  <a:t>A car tire has a diameter of 28 inches.  How many revolutions does the tire make while traveling 500 feet?</a:t>
                </a:r>
              </a:p>
              <a:p>
                <a:endParaRPr lang="en-US" dirty="0"/>
              </a:p>
              <a:p>
                <a:r>
                  <a:rPr lang="en-US" dirty="0"/>
                  <a:t>Convert to the same units</a:t>
                </a:r>
              </a:p>
              <a:p>
                <a:pPr/>
                <a14:m>
                  <m:oMathPara xmlns:m="http://schemas.openxmlformats.org/officeDocument/2006/math">
                    <m:oMathParaPr>
                      <m:jc m:val="centerGroup"/>
                    </m:oMathParaPr>
                    <m:oMath xmlns:m="http://schemas.openxmlformats.org/officeDocument/2006/math">
                      <m:r>
                        <a:rPr lang="en-US" i="1">
                          <a:latin typeface="Cambria Math"/>
                        </a:rPr>
                        <m:t>28 </m:t>
                      </m:r>
                      <m:r>
                        <a:rPr lang="en-US" i="1">
                          <a:latin typeface="Cambria Math"/>
                        </a:rPr>
                        <m:t>𝑖𝑛</m:t>
                      </m:r>
                      <m:r>
                        <a:rPr lang="en-US" i="1">
                          <a:latin typeface="Cambria Math"/>
                        </a:rPr>
                        <m:t>=2</m:t>
                      </m:r>
                      <m:f>
                        <m:fPr>
                          <m:ctrlPr>
                            <a:rPr lang="en-US" i="1">
                              <a:latin typeface="Cambria Math" panose="02040503050406030204" pitchFamily="18" charset="0"/>
                            </a:rPr>
                          </m:ctrlPr>
                        </m:fPr>
                        <m:num>
                          <m:r>
                            <a:rPr lang="en-US" i="1">
                              <a:latin typeface="Cambria Math"/>
                            </a:rPr>
                            <m:t>1</m:t>
                          </m:r>
                        </m:num>
                        <m:den>
                          <m:r>
                            <a:rPr lang="en-US" i="1">
                              <a:latin typeface="Cambria Math"/>
                            </a:rPr>
                            <m:t>3</m:t>
                          </m:r>
                        </m:den>
                      </m:f>
                      <m:r>
                        <a:rPr lang="en-US" i="1">
                          <a:latin typeface="Cambria Math"/>
                        </a:rPr>
                        <m:t>𝑓𝑡</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𝑑</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m:t>
                      </m:r>
                      <m:r>
                        <a:rPr lang="en-US" i="1">
                          <a:latin typeface="Cambria Math"/>
                        </a:rPr>
                        <m:t>𝜋</m:t>
                      </m:r>
                      <m:d>
                        <m:dPr>
                          <m:ctrlPr>
                            <a:rPr lang="en-US" i="1">
                              <a:latin typeface="Cambria Math" panose="02040503050406030204" pitchFamily="18" charset="0"/>
                            </a:rPr>
                          </m:ctrlPr>
                        </m:dPr>
                        <m:e>
                          <m:r>
                            <a:rPr lang="en-US" i="1">
                              <a:latin typeface="Cambria Math"/>
                            </a:rPr>
                            <m:t>2</m:t>
                          </m:r>
                          <m:f>
                            <m:fPr>
                              <m:ctrlPr>
                                <a:rPr lang="en-US" i="1">
                                  <a:latin typeface="Cambria Math" panose="02040503050406030204" pitchFamily="18" charset="0"/>
                                </a:rPr>
                              </m:ctrlPr>
                            </m:fPr>
                            <m:num>
                              <m:r>
                                <a:rPr lang="en-US" i="1">
                                  <a:latin typeface="Cambria Math"/>
                                </a:rPr>
                                <m:t>1</m:t>
                              </m:r>
                            </m:num>
                            <m:den>
                              <m:r>
                                <a:rPr lang="en-US" i="1">
                                  <a:latin typeface="Cambria Math"/>
                                </a:rPr>
                                <m:t>3</m:t>
                              </m:r>
                            </m:den>
                          </m:f>
                        </m:e>
                      </m:d>
                      <m:r>
                        <a:rPr lang="en-US" i="1">
                          <a:latin typeface="Cambria Math"/>
                        </a:rPr>
                        <m:t>=7.3304 </m:t>
                      </m:r>
                      <m:r>
                        <a:rPr lang="en-US" i="1">
                          <a:latin typeface="Cambria Math"/>
                        </a:rPr>
                        <m:t>𝑓𝑡</m:t>
                      </m:r>
                    </m:oMath>
                  </m:oMathPara>
                </a14:m>
                <a:endParaRPr lang="en-US" dirty="0"/>
              </a:p>
              <a:p>
                <a:r>
                  <a:rPr lang="en-US" dirty="0"/>
                  <a:t>Each revolution is one circumference</a:t>
                </a:r>
              </a:p>
              <a:p>
                <a:pPr/>
                <a14:m>
                  <m:oMathPara xmlns:m="http://schemas.openxmlformats.org/officeDocument/2006/math">
                    <m:oMathParaPr>
                      <m:jc m:val="centerGroup"/>
                    </m:oMathParaPr>
                    <m:oMath xmlns:m="http://schemas.openxmlformats.org/officeDocument/2006/math">
                      <m:r>
                        <a:rPr lang="en-US" i="1">
                          <a:latin typeface="Cambria Math"/>
                        </a:rPr>
                        <m:t>𝑅𝑒𝑣𝑜𝑙</m:t>
                      </m:r>
                      <m:r>
                        <a:rPr lang="en-US" b="0" i="1" smtClean="0">
                          <a:latin typeface="Cambria Math" panose="02040503050406030204" pitchFamily="18" charset="0"/>
                        </a:rPr>
                        <m:t>𝑢</m:t>
                      </m:r>
                      <m:r>
                        <a:rPr lang="en-US" i="1">
                          <a:latin typeface="Cambria Math"/>
                        </a:rPr>
                        <m:t>𝑡𝑖𝑜𝑛𝑠</m:t>
                      </m:r>
                      <m:r>
                        <a:rPr lang="en-US" i="1">
                          <a:latin typeface="Cambria Math"/>
                        </a:rPr>
                        <m:t>=</m:t>
                      </m:r>
                      <m:f>
                        <m:fPr>
                          <m:ctrlPr>
                            <a:rPr lang="en-US" i="1">
                              <a:latin typeface="Cambria Math" panose="02040503050406030204" pitchFamily="18" charset="0"/>
                            </a:rPr>
                          </m:ctrlPr>
                        </m:fPr>
                        <m:num>
                          <m:r>
                            <a:rPr lang="en-US" i="1">
                              <a:latin typeface="Cambria Math"/>
                            </a:rPr>
                            <m:t>500</m:t>
                          </m:r>
                        </m:num>
                        <m:den>
                          <m:r>
                            <a:rPr lang="en-US" i="1">
                              <a:latin typeface="Cambria Math"/>
                            </a:rPr>
                            <m:t>7.3304</m:t>
                          </m:r>
                        </m:den>
                      </m:f>
                      <m:r>
                        <a:rPr lang="en-US" i="1">
                          <a:latin typeface="Cambria Math"/>
                        </a:rPr>
                        <m:t>=</m:t>
                      </m:r>
                      <m:r>
                        <a:rPr lang="en-US" i="1" smtClean="0">
                          <a:solidFill>
                            <a:srgbClr val="FFFF00"/>
                          </a:solidFill>
                          <a:latin typeface="Cambria Math"/>
                        </a:rPr>
                        <m:t>68.2 </m:t>
                      </m:r>
                      <m:r>
                        <a:rPr lang="en-US" i="1" smtClean="0">
                          <a:solidFill>
                            <a:srgbClr val="FFFF00"/>
                          </a:solidFill>
                          <a:latin typeface="Cambria Math"/>
                        </a:rPr>
                        <m:t>𝑟𝑒𝑣</m:t>
                      </m:r>
                    </m:oMath>
                  </m:oMathPara>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3"/>
                <a:stretch>
                  <a:fillRect l="-667" t="-2462" r="-113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11.4 Circumference and Arc Length</a:t>
            </a:r>
          </a:p>
        </p:txBody>
      </p:sp>
      <p:grpSp>
        <p:nvGrpSpPr>
          <p:cNvPr id="6" name="Group 5">
            <a:extLst>
              <a:ext uri="{FF2B5EF4-FFF2-40B4-BE49-F238E27FC236}">
                <a16:creationId xmlns:a16="http://schemas.microsoft.com/office/drawing/2014/main" id="{D8BB270F-F5E6-455D-9B84-2080C0A4DB06}"/>
              </a:ext>
            </a:extLst>
          </p:cNvPr>
          <p:cNvGrpSpPr/>
          <p:nvPr/>
        </p:nvGrpSpPr>
        <p:grpSpPr>
          <a:xfrm>
            <a:off x="6393073" y="1716397"/>
            <a:ext cx="2747520" cy="1299240"/>
            <a:chOff x="6393073" y="1716397"/>
            <a:chExt cx="2747520" cy="12992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C5E11E0-5672-4013-958F-85B21C877F69}"/>
                    </a:ext>
                  </a:extLst>
                </p14:cNvPr>
                <p14:cNvContentPartPr/>
                <p14:nvPr/>
              </p14:nvContentPartPr>
              <p14:xfrm>
                <a:off x="6393073" y="1716397"/>
                <a:ext cx="1186920" cy="1228680"/>
              </p14:xfrm>
            </p:contentPart>
          </mc:Choice>
          <mc:Fallback xmlns="">
            <p:pic>
              <p:nvPicPr>
                <p:cNvPr id="4" name="Ink 3">
                  <a:extLst>
                    <a:ext uri="{FF2B5EF4-FFF2-40B4-BE49-F238E27FC236}">
                      <a16:creationId xmlns:a16="http://schemas.microsoft.com/office/drawing/2014/main" id="{8C5E11E0-5672-4013-958F-85B21C877F69}"/>
                    </a:ext>
                  </a:extLst>
                </p:cNvPr>
                <p:cNvPicPr/>
                <p:nvPr/>
              </p:nvPicPr>
              <p:blipFill>
                <a:blip r:embed="rId5"/>
                <a:stretch>
                  <a:fillRect/>
                </a:stretch>
              </p:blipFill>
              <p:spPr>
                <a:xfrm>
                  <a:off x="6384433" y="1707757"/>
                  <a:ext cx="1204560" cy="124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4F01BE2-3507-4EA1-9E3F-C8EA0A1A8146}"/>
                    </a:ext>
                  </a:extLst>
                </p14:cNvPr>
                <p14:cNvContentPartPr/>
                <p14:nvPr/>
              </p14:nvContentPartPr>
              <p14:xfrm>
                <a:off x="7146553" y="2867317"/>
                <a:ext cx="1994040" cy="148320"/>
              </p14:xfrm>
            </p:contentPart>
          </mc:Choice>
          <mc:Fallback xmlns="">
            <p:pic>
              <p:nvPicPr>
                <p:cNvPr id="5" name="Ink 4">
                  <a:extLst>
                    <a:ext uri="{FF2B5EF4-FFF2-40B4-BE49-F238E27FC236}">
                      <a16:creationId xmlns:a16="http://schemas.microsoft.com/office/drawing/2014/main" id="{E4F01BE2-3507-4EA1-9E3F-C8EA0A1A8146}"/>
                    </a:ext>
                  </a:extLst>
                </p:cNvPr>
                <p:cNvPicPr/>
                <p:nvPr/>
              </p:nvPicPr>
              <p:blipFill>
                <a:blip r:embed="rId7"/>
                <a:stretch>
                  <a:fillRect/>
                </a:stretch>
              </p:blipFill>
              <p:spPr>
                <a:xfrm>
                  <a:off x="7137553" y="2858317"/>
                  <a:ext cx="2011680" cy="165960"/>
                </a:xfrm>
                <a:prstGeom prst="rect">
                  <a:avLst/>
                </a:prstGeom>
              </p:spPr>
            </p:pic>
          </mc:Fallback>
        </mc:AlternateContent>
      </p:grpSp>
    </p:spTree>
    <p:extLst>
      <p:ext uri="{BB962C8B-B14F-4D97-AF65-F5344CB8AC3E}">
        <p14:creationId xmlns:p14="http://schemas.microsoft.com/office/powerpoint/2010/main" val="18420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63"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drawProgress</p:attrName>
                                        </p:attrNameLst>
                                      </p:cBhvr>
                                      <p:tavLst>
                                        <p:tav tm="0">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a:t>Arc Length</a:t>
            </a:r>
          </a:p>
          <a:p>
            <a:pPr marL="457200" indent="-457200">
              <a:buFont typeface="Arial" pitchFamily="34" charset="0"/>
              <a:buChar char="•"/>
            </a:pPr>
            <a:r>
              <a:rPr lang="en-US" sz="2000" dirty="0"/>
              <a:t>Portion of the circumference that an arc covers</a:t>
            </a:r>
          </a:p>
        </p:txBody>
      </p:sp>
      <p:sp>
        <p:nvSpPr>
          <p:cNvPr id="3" name="Title 2"/>
          <p:cNvSpPr>
            <a:spLocks noGrp="1"/>
          </p:cNvSpPr>
          <p:nvPr>
            <p:ph type="title"/>
          </p:nvPr>
        </p:nvSpPr>
        <p:spPr/>
        <p:txBody>
          <a:bodyPr/>
          <a:lstStyle/>
          <a:p>
            <a:r>
              <a:rPr lang="en-US" dirty="0"/>
              <a:t>11.4 Circumference and Arc Length</a:t>
            </a:r>
          </a:p>
        </p:txBody>
      </p:sp>
      <p:sp>
        <p:nvSpPr>
          <p:cNvPr id="4" name="TextBox 3"/>
          <p:cNvSpPr txBox="1"/>
          <p:nvPr/>
        </p:nvSpPr>
        <p:spPr>
          <a:xfrm>
            <a:off x="400050" y="1924542"/>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Arc Length</a:t>
            </a:r>
          </a:p>
        </p:txBody>
      </p:sp>
      <mc:AlternateContent xmlns:mc="http://schemas.openxmlformats.org/markup-compatibility/2006" xmlns:a14="http://schemas.microsoft.com/office/drawing/2010/main">
        <mc:Choice Requires="a14">
          <p:sp>
            <p:nvSpPr>
              <p:cNvPr id="5" name="TextBox 4"/>
              <p:cNvSpPr txBox="1"/>
              <p:nvPr/>
            </p:nvSpPr>
            <p:spPr>
              <a:xfrm>
                <a:off x="400050" y="2386207"/>
                <a:ext cx="8458200" cy="7861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a:rPr>
                        <m:t>Arc</m:t>
                      </m:r>
                      <m:r>
                        <m:rPr>
                          <m:nor/>
                        </m:rPr>
                        <a:rPr lang="en-US" sz="2400" b="0" i="0" smtClean="0">
                          <a:latin typeface="Cambria Math"/>
                        </a:rPr>
                        <m:t> </m:t>
                      </m:r>
                      <m:r>
                        <m:rPr>
                          <m:nor/>
                        </m:rPr>
                        <a:rPr lang="en-US" sz="2400" b="0" i="0" smtClean="0">
                          <a:latin typeface="Cambria Math"/>
                        </a:rPr>
                        <m:t>Length</m:t>
                      </m:r>
                      <m:r>
                        <a:rPr lang="en-US" sz="2400" b="0" i="1" smtClean="0">
                          <a:latin typeface="Cambria Math"/>
                        </a:rPr>
                        <m:t>=</m:t>
                      </m:r>
                      <m:f>
                        <m:fPr>
                          <m:ctrlPr>
                            <a:rPr lang="en-US" sz="2400" b="0" i="1" smtClean="0">
                              <a:latin typeface="Cambria Math" panose="02040503050406030204" pitchFamily="18" charset="0"/>
                            </a:rPr>
                          </m:ctrlPr>
                        </m:fPr>
                        <m:num>
                          <m:r>
                            <m:rPr>
                              <m:nor/>
                            </m:rPr>
                            <a:rPr lang="en-US" sz="2400" b="0" i="0" smtClean="0">
                              <a:latin typeface="Cambria Math"/>
                            </a:rPr>
                            <m:t>Arc</m:t>
                          </m:r>
                          <m:r>
                            <m:rPr>
                              <m:nor/>
                            </m:rPr>
                            <a:rPr lang="en-US" sz="2400" b="0" i="0" smtClean="0">
                              <a:latin typeface="Cambria Math"/>
                            </a:rPr>
                            <m:t> </m:t>
                          </m:r>
                          <m:r>
                            <m:rPr>
                              <m:nor/>
                            </m:rPr>
                            <a:rPr lang="en-US" sz="2400" b="0" i="0" smtClean="0">
                              <a:latin typeface="Cambria Math"/>
                            </a:rPr>
                            <m:t>Measure</m:t>
                          </m:r>
                        </m:num>
                        <m:den>
                          <m:r>
                            <a:rPr lang="en-US" sz="2400" b="0" i="1" smtClean="0">
                              <a:latin typeface="Cambria Math"/>
                            </a:rPr>
                            <m:t>360°</m:t>
                          </m:r>
                        </m:den>
                      </m:f>
                      <m:r>
                        <a:rPr lang="en-US" sz="2400" b="0" i="1" smtClean="0">
                          <a:latin typeface="Cambria Math"/>
                        </a:rPr>
                        <m:t>⋅2</m:t>
                      </m:r>
                      <m:r>
                        <a:rPr lang="en-US" sz="2400" b="0" i="1" smtClean="0">
                          <a:latin typeface="Cambria Math"/>
                        </a:rPr>
                        <m:t>𝜋</m:t>
                      </m:r>
                      <m:r>
                        <a:rPr lang="en-US" sz="2400" b="0" i="1" smtClean="0">
                          <a:latin typeface="Cambria Math"/>
                        </a:rPr>
                        <m:t>𝑟</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0050" y="2386207"/>
                <a:ext cx="8458200" cy="786177"/>
              </a:xfrm>
              <a:prstGeom prst="rect">
                <a:avLst/>
              </a:prstGeom>
              <a:blipFill rotWithShape="1">
                <a:blip r:embed="rId3"/>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10400" y="1495619"/>
            <a:ext cx="2133600" cy="205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0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42"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96ED22A-06B7-47E6-8F9D-B545134522FD}"/>
                  </a:ext>
                </a:extLst>
              </p:cNvPr>
              <p:cNvSpPr>
                <a:spLocks noGrp="1"/>
              </p:cNvSpPr>
              <p:nvPr>
                <p:ph sz="quarter" idx="14"/>
              </p:nvPr>
            </p:nvSpPr>
            <p:spPr>
              <a:xfrm>
                <a:off x="3429000" y="895349"/>
                <a:ext cx="5715000" cy="3962403"/>
              </a:xfrm>
            </p:spPr>
            <p:txBody>
              <a:bodyPr/>
              <a:lstStyle/>
              <a:p>
                <a:pPr/>
                <a14:m>
                  <m:oMathPara xmlns:m="http://schemas.openxmlformats.org/officeDocument/2006/math">
                    <m:oMathParaPr>
                      <m:jc m:val="centerGroup"/>
                    </m:oMathParaPr>
                    <m:oMath xmlns:m="http://schemas.openxmlformats.org/officeDocument/2006/math">
                      <m:r>
                        <a:rPr lang="en-US" i="1" smtClean="0">
                          <a:latin typeface="Cambria Math"/>
                        </a:rPr>
                        <m:t>𝑟</m:t>
                      </m:r>
                      <m:r>
                        <a:rPr lang="en-US" i="1" smtClean="0">
                          <a:latin typeface="Cambria Math"/>
                        </a:rPr>
                        <m:t>=4.5 </m:t>
                      </m:r>
                      <m:r>
                        <a:rPr lang="en-US" i="1" smtClean="0">
                          <a:latin typeface="Cambria Math"/>
                        </a:rPr>
                        <m:t>𝑦𝑑</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𝐴𝑟𝑐</m:t>
                      </m:r>
                      <m:r>
                        <a:rPr lang="en-US" b="0" i="1" smtClean="0">
                          <a:latin typeface="Cambria Math" panose="02040503050406030204" pitchFamily="18" charset="0"/>
                        </a:rPr>
                        <m:t> </m:t>
                      </m:r>
                      <m:r>
                        <a:rPr lang="en-US" b="0" i="1" smtClean="0">
                          <a:latin typeface="Cambria Math" panose="02040503050406030204" pitchFamily="18" charset="0"/>
                        </a:rPr>
                        <m:t>𝐿𝑒𝑛𝑔𝑡h</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groupChr>
                            <m:groupChrPr>
                              <m:chr m:val="⏜"/>
                              <m:pos m:val="top"/>
                              <m:vertJc m:val="bot"/>
                              <m:ctrlPr>
                                <a:rPr lang="en-US" i="1">
                                  <a:latin typeface="Cambria Math" panose="02040503050406030204" pitchFamily="18" charset="0"/>
                                </a:rPr>
                              </m:ctrlPr>
                            </m:groupChrPr>
                            <m:e>
                              <m:r>
                                <a:rPr lang="en-US" i="1">
                                  <a:latin typeface="Cambria Math"/>
                                </a:rPr>
                                <m:t>𝑃𝑄</m:t>
                              </m:r>
                            </m:e>
                          </m:groupChr>
                        </m:num>
                        <m:den>
                          <m:r>
                            <a:rPr lang="en-US" b="0" i="1" smtClean="0">
                              <a:latin typeface="Cambria Math" panose="02040503050406030204" pitchFamily="18" charset="0"/>
                            </a:rPr>
                            <m:t>360°</m:t>
                          </m:r>
                        </m:den>
                      </m:f>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𝐴𝑟𝑐</m:t>
                      </m:r>
                      <m:r>
                        <a:rPr lang="en-US" i="1">
                          <a:latin typeface="Cambria Math"/>
                        </a:rPr>
                        <m:t> </m:t>
                      </m:r>
                      <m:r>
                        <a:rPr lang="en-US" i="1">
                          <a:latin typeface="Cambria Math"/>
                        </a:rPr>
                        <m:t>𝐿𝑒𝑛𝑔𝑡h</m:t>
                      </m:r>
                      <m:r>
                        <a:rPr lang="en-US" i="1">
                          <a:latin typeface="Cambria Math"/>
                        </a:rPr>
                        <m:t> </m:t>
                      </m:r>
                      <m:groupChr>
                        <m:groupChrPr>
                          <m:chr m:val="⏜"/>
                          <m:pos m:val="top"/>
                          <m:vertJc m:val="bot"/>
                          <m:ctrlPr>
                            <a:rPr lang="en-US" i="1">
                              <a:latin typeface="Cambria Math" panose="02040503050406030204" pitchFamily="18" charset="0"/>
                            </a:rPr>
                          </m:ctrlPr>
                        </m:groupChrPr>
                        <m:e>
                          <m:r>
                            <a:rPr lang="en-US" i="1">
                              <a:latin typeface="Cambria Math"/>
                            </a:rPr>
                            <m:t>𝑃𝑄</m:t>
                          </m:r>
                        </m:e>
                      </m:groupChr>
                      <m:r>
                        <a:rPr lang="en-US" i="1">
                          <a:latin typeface="Cambria Math"/>
                        </a:rPr>
                        <m:t>=</m:t>
                      </m:r>
                      <m:f>
                        <m:fPr>
                          <m:ctrlPr>
                            <a:rPr lang="en-US" i="1">
                              <a:latin typeface="Cambria Math" panose="02040503050406030204" pitchFamily="18" charset="0"/>
                            </a:rPr>
                          </m:ctrlPr>
                        </m:fPr>
                        <m:num>
                          <m:r>
                            <a:rPr lang="en-US" i="1">
                              <a:latin typeface="Cambria Math"/>
                            </a:rPr>
                            <m:t>75</m:t>
                          </m:r>
                          <m:r>
                            <a:rPr lang="en-US" b="0" i="1" smtClean="0">
                              <a:latin typeface="Cambria Math" panose="02040503050406030204" pitchFamily="18" charset="0"/>
                            </a:rPr>
                            <m:t>°</m:t>
                          </m:r>
                        </m:num>
                        <m:den>
                          <m:r>
                            <a:rPr lang="en-US" i="1">
                              <a:latin typeface="Cambria Math"/>
                            </a:rPr>
                            <m:t>360</m:t>
                          </m:r>
                          <m:r>
                            <a:rPr lang="en-US" b="0" i="1" smtClean="0">
                              <a:latin typeface="Cambria Math" panose="02040503050406030204" pitchFamily="18" charset="0"/>
                            </a:rPr>
                            <m:t>°</m:t>
                          </m:r>
                        </m:den>
                      </m:f>
                      <m:r>
                        <a:rPr lang="en-US" i="1">
                          <a:latin typeface="Cambria Math"/>
                        </a:rPr>
                        <m:t>⋅2</m:t>
                      </m:r>
                      <m:r>
                        <a:rPr lang="en-US" i="1">
                          <a:latin typeface="Cambria Math"/>
                        </a:rPr>
                        <m:t>𝜋</m:t>
                      </m:r>
                      <m:d>
                        <m:dPr>
                          <m:ctrlPr>
                            <a:rPr lang="en-US" b="0" i="1" smtClean="0">
                              <a:latin typeface="Cambria Math" panose="02040503050406030204" pitchFamily="18" charset="0"/>
                            </a:rPr>
                          </m:ctrlPr>
                        </m:dPr>
                        <m:e>
                          <m:r>
                            <a:rPr lang="en-US" i="1">
                              <a:latin typeface="Cambria Math"/>
                            </a:rPr>
                            <m:t>4.5 </m:t>
                          </m:r>
                          <m:r>
                            <a:rPr lang="en-US" i="1">
                              <a:latin typeface="Cambria Math"/>
                            </a:rPr>
                            <m:t>𝑦𝑑</m:t>
                          </m:r>
                        </m:e>
                      </m:d>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m:t>
                      </m:r>
                      <m:r>
                        <a:rPr lang="en-US" i="1" smtClean="0">
                          <a:solidFill>
                            <a:srgbClr val="FFFF00"/>
                          </a:solidFill>
                          <a:latin typeface="Cambria Math"/>
                        </a:rPr>
                        <m:t>5.89 </m:t>
                      </m:r>
                      <m:r>
                        <a:rPr lang="en-US" i="1" smtClean="0">
                          <a:solidFill>
                            <a:srgbClr val="FFFF00"/>
                          </a:solidFill>
                          <a:latin typeface="Cambria Math"/>
                        </a:rPr>
                        <m:t>𝑦𝑑</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D96ED22A-06B7-47E6-8F9D-B545134522FD}"/>
                  </a:ext>
                </a:extLst>
              </p:cNvPr>
              <p:cNvSpPr>
                <a:spLocks noGrp="1" noRot="1" noChangeAspect="1" noMove="1" noResize="1" noEditPoints="1" noAdjustHandles="1" noChangeArrowheads="1" noChangeShapeType="1" noTextEdit="1"/>
              </p:cNvSpPr>
              <p:nvPr>
                <p:ph sz="quarter" idx="14"/>
              </p:nvPr>
            </p:nvSpPr>
            <p:spPr>
              <a:xfrm>
                <a:off x="3429000" y="895349"/>
                <a:ext cx="5715000" cy="3962403"/>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lstStyle/>
              <a:p>
                <a:r>
                  <a:rPr lang="en-US" dirty="0"/>
                  <a:t>Find the length of </a:t>
                </a:r>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𝑃𝑄</m:t>
                        </m:r>
                      </m:e>
                    </m:groupChr>
                  </m:oMath>
                </a14:m>
                <a:r>
                  <a:rPr lang="en-US" dirty="0"/>
                  <a:t>.</a:t>
                </a:r>
              </a:p>
              <a:p>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248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11.4 Circumference and Arc Length</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12450" y="1504950"/>
            <a:ext cx="17947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943DE1E-C7BB-4C93-ABBF-ADFC7776D327}"/>
                  </a:ext>
                </a:extLst>
              </p:cNvPr>
              <p:cNvSpPr>
                <a:spLocks noGrp="1"/>
              </p:cNvSpPr>
              <p:nvPr>
                <p:ph sz="quarter" idx="14"/>
              </p:nvPr>
            </p:nvSpPr>
            <p:spPr/>
            <p:txBody>
              <a:bodyPr/>
              <a:lstStyle/>
              <a:p>
                <a:pPr/>
                <a14:m>
                  <m:oMathPara xmlns:m="http://schemas.openxmlformats.org/officeDocument/2006/math">
                    <m:oMathParaPr>
                      <m:jc m:val="centerGroup"/>
                    </m:oMathParaPr>
                    <m:oMath xmlns:m="http://schemas.openxmlformats.org/officeDocument/2006/math">
                      <m:r>
                        <a:rPr lang="en-US" i="1" smtClean="0">
                          <a:latin typeface="Cambria Math"/>
                        </a:rPr>
                        <m:t>𝐴𝑟𝑐</m:t>
                      </m:r>
                      <m:r>
                        <a:rPr lang="en-US" i="1" smtClean="0">
                          <a:latin typeface="Cambria Math"/>
                        </a:rPr>
                        <m:t> </m:t>
                      </m:r>
                      <m:r>
                        <a:rPr lang="en-US" i="1" smtClean="0">
                          <a:latin typeface="Cambria Math"/>
                        </a:rPr>
                        <m:t>𝐿𝑒𝑛𝑔𝑡h</m:t>
                      </m:r>
                      <m:r>
                        <a:rPr lang="en-US" i="1" smtClean="0">
                          <a:latin typeface="Cambria Math"/>
                        </a:rPr>
                        <m:t> =61.26 </m:t>
                      </m:r>
                      <m:r>
                        <a:rPr lang="en-US" i="1" smtClean="0">
                          <a:latin typeface="Cambria Math"/>
                        </a:rPr>
                        <m:t>𝑚</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𝐴𝑟𝑐</m:t>
                      </m:r>
                      <m:r>
                        <a:rPr lang="en-US" b="0" i="1" smtClean="0">
                          <a:latin typeface="Cambria Math" panose="02040503050406030204" pitchFamily="18" charset="0"/>
                        </a:rPr>
                        <m:t> </m:t>
                      </m:r>
                      <m:r>
                        <a:rPr lang="en-US" b="0" i="1" smtClean="0">
                          <a:latin typeface="Cambria Math" panose="02040503050406030204" pitchFamily="18" charset="0"/>
                        </a:rPr>
                        <m:t>𝐿𝑒𝑛𝑔𝑡h</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groupChr>
                            <m:groupChrPr>
                              <m:chr m:val="⏜"/>
                              <m:pos m:val="top"/>
                              <m:vertJc m:val="bot"/>
                              <m:ctrlPr>
                                <a:rPr lang="en-US" b="0" i="1" smtClean="0">
                                  <a:latin typeface="Cambria Math" panose="02040503050406030204" pitchFamily="18" charset="0"/>
                                </a:rPr>
                              </m:ctrlPr>
                            </m:groupChrPr>
                            <m:e>
                              <m:r>
                                <m:rPr>
                                  <m:brk/>
                                </m:rPr>
                                <a:rPr lang="en-US" b="0" i="1" smtClean="0">
                                  <a:latin typeface="Cambria Math" panose="02040503050406030204" pitchFamily="18" charset="0"/>
                                </a:rPr>
                                <m:t>𝐿</m:t>
                              </m:r>
                              <m:r>
                                <a:rPr lang="en-US" b="0" i="1" smtClean="0">
                                  <a:latin typeface="Cambria Math" panose="02040503050406030204" pitchFamily="18" charset="0"/>
                                </a:rPr>
                                <m:t>𝑀</m:t>
                              </m:r>
                            </m:e>
                          </m:groupChr>
                        </m:num>
                        <m:den>
                          <m:r>
                            <a:rPr lang="en-US" b="0" i="1" smtClean="0">
                              <a:latin typeface="Cambria Math" panose="02040503050406030204" pitchFamily="18" charset="0"/>
                            </a:rPr>
                            <m:t>360°</m:t>
                          </m:r>
                        </m:den>
                      </m:f>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61.26 </m:t>
                      </m:r>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270</m:t>
                          </m:r>
                          <m:r>
                            <a:rPr lang="en-US" b="0" i="1" smtClean="0">
                              <a:latin typeface="Cambria Math" panose="02040503050406030204" pitchFamily="18" charset="0"/>
                            </a:rPr>
                            <m:t>°</m:t>
                          </m:r>
                        </m:num>
                        <m:den>
                          <m:r>
                            <a:rPr lang="en-US" i="1">
                              <a:latin typeface="Cambria Math"/>
                            </a:rPr>
                            <m:t>360</m:t>
                          </m:r>
                          <m:r>
                            <a:rPr lang="en-US" b="0" i="1" smtClean="0">
                              <a:latin typeface="Cambria Math" panose="02040503050406030204" pitchFamily="18" charset="0"/>
                            </a:rPr>
                            <m:t>°</m:t>
                          </m:r>
                        </m:den>
                      </m:f>
                      <m:r>
                        <a:rPr lang="en-US" i="1">
                          <a:latin typeface="Cambria Math"/>
                        </a:rPr>
                        <m:t>⋅2</m:t>
                      </m:r>
                      <m:r>
                        <a:rPr lang="en-US" i="1">
                          <a:latin typeface="Cambria Math"/>
                        </a:rPr>
                        <m:t>𝜋</m:t>
                      </m:r>
                      <m:r>
                        <a:rPr lang="en-US" i="1">
                          <a:latin typeface="Cambria Math"/>
                        </a:rPr>
                        <m:t>𝑟</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61.26 </m:t>
                      </m:r>
                      <m:r>
                        <a:rPr lang="en-US" i="1">
                          <a:latin typeface="Cambria Math"/>
                        </a:rPr>
                        <m:t>𝑚</m:t>
                      </m:r>
                      <m:r>
                        <a:rPr lang="en-US" i="1">
                          <a:latin typeface="Cambria Math"/>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i="1">
                          <a:latin typeface="Cambria Math"/>
                        </a:rPr>
                        <m:t>⋅2</m:t>
                      </m:r>
                      <m:r>
                        <a:rPr lang="en-US" i="1">
                          <a:latin typeface="Cambria Math"/>
                        </a:rPr>
                        <m:t>𝜋</m:t>
                      </m:r>
                      <m:r>
                        <a:rPr lang="en-US" i="1">
                          <a:latin typeface="Cambria Math"/>
                        </a:rPr>
                        <m:t>𝑟</m:t>
                      </m:r>
                    </m:oMath>
                  </m:oMathPara>
                </a14:m>
                <a:endParaRPr lang="en-US" dirty="0"/>
              </a:p>
              <a:p>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a:rPr>
                        <m:t>81.7 </m:t>
                      </m:r>
                      <m:r>
                        <a:rPr lang="en-US" i="1" smtClean="0">
                          <a:solidFill>
                            <a:srgbClr val="FFFF00"/>
                          </a:solidFill>
                          <a:latin typeface="Cambria Math"/>
                        </a:rPr>
                        <m:t>𝑚</m:t>
                      </m:r>
                      <m:r>
                        <a:rPr lang="en-US" i="1">
                          <a:latin typeface="Cambria Math"/>
                        </a:rPr>
                        <m:t>=2</m:t>
                      </m:r>
                      <m:r>
                        <a:rPr lang="en-US" i="1">
                          <a:latin typeface="Cambria Math"/>
                        </a:rPr>
                        <m:t>𝜋</m:t>
                      </m:r>
                      <m:r>
                        <a:rPr lang="en-US" i="1">
                          <a:latin typeface="Cambria Math"/>
                        </a:rPr>
                        <m:t>𝑟</m:t>
                      </m:r>
                      <m:r>
                        <a:rPr lang="en-US" i="1">
                          <a:latin typeface="Cambria Math"/>
                        </a:rPr>
                        <m:t>=</m:t>
                      </m:r>
                      <m:r>
                        <a:rPr lang="en-US" i="1">
                          <a:latin typeface="Cambria Math"/>
                        </a:rPr>
                        <m:t>𝐶</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8943DE1E-C7BB-4C93-ABBF-ADFC7776D327}"/>
                  </a:ext>
                </a:extLst>
              </p:cNvPr>
              <p:cNvSpPr>
                <a:spLocks noGrp="1" noRot="1" noChangeAspect="1" noMove="1" noResize="1" noEditPoints="1" noAdjustHandles="1" noChangeArrowheads="1" noChangeShapeType="1" noTextEdit="1"/>
              </p:cNvSpPr>
              <p:nvPr>
                <p:ph sz="quarter" idx="14"/>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lstStyle/>
              <a:p>
                <a:r>
                  <a:rPr lang="en-US" dirty="0"/>
                  <a:t>Find the Circumference of </a:t>
                </a:r>
                <a14:m>
                  <m:oMath xmlns:m="http://schemas.openxmlformats.org/officeDocument/2006/math">
                    <m:r>
                      <a:rPr lang="en-US" b="0" i="1" smtClean="0">
                        <a:latin typeface="Cambria Math"/>
                      </a:rPr>
                      <m:t>⨀</m:t>
                    </m:r>
                    <m:r>
                      <a:rPr lang="en-US" b="0" i="1" smtClean="0">
                        <a:latin typeface="Cambria Math"/>
                      </a:rPr>
                      <m:t>𝑁</m:t>
                    </m:r>
                  </m:oMath>
                </a14:m>
                <a:r>
                  <a:rPr lang="en-US" dirty="0"/>
                  <a:t>.</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2483" t="-138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11.4 Circumference and Arc Length</a:t>
            </a:r>
          </a:p>
        </p:txBody>
      </p:sp>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11608" y="1809750"/>
            <a:ext cx="17963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1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7B2D9BC-BBEF-459E-8ED8-179E3071711D}"/>
                  </a:ext>
                </a:extLst>
              </p:cNvPr>
              <p:cNvSpPr>
                <a:spLocks noGrp="1"/>
              </p:cNvSpPr>
              <p:nvPr>
                <p:ph sz="quarter" idx="14"/>
              </p:nvPr>
            </p:nvSpPr>
            <p:spPr/>
            <p:txBody>
              <a:bodyPr/>
              <a:lstStyle/>
              <a:p>
                <a:r>
                  <a:rPr lang="en-US" dirty="0"/>
                  <a:t>The two ends make a circle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𝐶</m:t>
                      </m:r>
                      <m:r>
                        <a:rPr lang="en-US" i="1">
                          <a:latin typeface="Cambria Math"/>
                        </a:rPr>
                        <m:t>=2</m:t>
                      </m:r>
                      <m:r>
                        <a:rPr lang="en-US" i="1">
                          <a:latin typeface="Cambria Math"/>
                        </a:rPr>
                        <m:t>𝜋</m:t>
                      </m:r>
                      <m:r>
                        <a:rPr lang="en-US" i="1">
                          <a:latin typeface="Cambria Math"/>
                        </a:rPr>
                        <m:t>44.02 </m:t>
                      </m:r>
                      <m:r>
                        <a:rPr lang="en-US" i="1">
                          <a:latin typeface="Cambria Math"/>
                        </a:rPr>
                        <m:t>𝑚</m:t>
                      </m:r>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a:rPr>
                        <m:t>=276.59 </m:t>
                      </m:r>
                      <m:r>
                        <a:rPr lang="en-US" i="1">
                          <a:latin typeface="Cambria Math"/>
                        </a:rPr>
                        <m:t>𝑚</m:t>
                      </m:r>
                    </m:oMath>
                  </m:oMathPara>
                </a14:m>
                <a:endParaRPr lang="en-US" dirty="0"/>
              </a:p>
              <a:p>
                <a:r>
                  <a:rPr lang="en-US" dirty="0"/>
                  <a:t>Add the two straight stretches</a:t>
                </a:r>
              </a:p>
              <a:p>
                <a:pPr/>
                <a14:m>
                  <m:oMathPara xmlns:m="http://schemas.openxmlformats.org/officeDocument/2006/math">
                    <m:oMathParaPr>
                      <m:jc m:val="centerGroup"/>
                    </m:oMathParaPr>
                    <m:oMath xmlns:m="http://schemas.openxmlformats.org/officeDocument/2006/math">
                      <m:r>
                        <a:rPr lang="en-US" i="1">
                          <a:latin typeface="Cambria Math"/>
                        </a:rPr>
                        <m:t>276.59 </m:t>
                      </m:r>
                      <m:r>
                        <a:rPr lang="en-US" i="1">
                          <a:latin typeface="Cambria Math"/>
                        </a:rPr>
                        <m:t>𝑚</m:t>
                      </m:r>
                      <m:r>
                        <a:rPr lang="en-US" i="1">
                          <a:latin typeface="Cambria Math"/>
                        </a:rPr>
                        <m:t>+2</m:t>
                      </m:r>
                      <m:d>
                        <m:dPr>
                          <m:ctrlPr>
                            <a:rPr lang="en-US" i="1">
                              <a:latin typeface="Cambria Math" panose="02040503050406030204" pitchFamily="18" charset="0"/>
                            </a:rPr>
                          </m:ctrlPr>
                        </m:dPr>
                        <m:e>
                          <m:r>
                            <a:rPr lang="en-US" i="1">
                              <a:latin typeface="Cambria Math"/>
                            </a:rPr>
                            <m:t>84.39 </m:t>
                          </m:r>
                          <m:r>
                            <a:rPr lang="en-US" i="1">
                              <a:latin typeface="Cambria Math"/>
                            </a:rPr>
                            <m:t>𝑚</m:t>
                          </m:r>
                        </m:e>
                      </m:d>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a:rPr>
                        <m:t>=</m:t>
                      </m:r>
                      <m:r>
                        <a:rPr lang="en-US" i="1" smtClean="0">
                          <a:solidFill>
                            <a:srgbClr val="FFFF00"/>
                          </a:solidFill>
                          <a:latin typeface="Cambria Math"/>
                        </a:rPr>
                        <m:t>445.4 </m:t>
                      </m:r>
                      <m:r>
                        <a:rPr lang="en-US" i="1" smtClean="0">
                          <a:solidFill>
                            <a:srgbClr val="FFFF00"/>
                          </a:solidFill>
                          <a:latin typeface="Cambria Math"/>
                        </a:rPr>
                        <m:t>𝑚</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67B2D9BC-BBEF-459E-8ED8-179E3071711D}"/>
                  </a:ext>
                </a:extLst>
              </p:cNvPr>
              <p:cNvSpPr>
                <a:spLocks noGrp="1" noRot="1" noChangeAspect="1" noMove="1" noResize="1" noEditPoints="1" noAdjustHandles="1" noChangeArrowheads="1" noChangeShapeType="1" noTextEdit="1"/>
              </p:cNvSpPr>
              <p:nvPr>
                <p:ph sz="quarter" idx="14"/>
              </p:nvPr>
            </p:nvSpPr>
            <p:spPr>
              <a:blipFill>
                <a:blip r:embed="rId3"/>
                <a:stretch>
                  <a:fillRect l="-2483" t="-1385"/>
                </a:stretch>
              </a:blipFill>
            </p:spPr>
            <p:txBody>
              <a:bodyPr/>
              <a:lstStyle/>
              <a:p>
                <a:r>
                  <a:rPr lang="en-US">
                    <a:noFill/>
                  </a:rPr>
                  <a:t> </a:t>
                </a:r>
              </a:p>
            </p:txBody>
          </p:sp>
        </mc:Fallback>
      </mc:AlternateContent>
      <p:sp>
        <p:nvSpPr>
          <p:cNvPr id="2" name="Content Placeholder 1"/>
          <p:cNvSpPr>
            <a:spLocks noGrp="1"/>
          </p:cNvSpPr>
          <p:nvPr>
            <p:ph sz="quarter" idx="13"/>
          </p:nvPr>
        </p:nvSpPr>
        <p:spPr/>
        <p:txBody>
          <a:bodyPr>
            <a:normAutofit/>
          </a:bodyPr>
          <a:lstStyle/>
          <a:p>
            <a:r>
              <a:rPr lang="en-US" dirty="0"/>
              <a:t>How far does the runner on the blue path travel in one lap.  Round to the nearest tenth of a meter.</a:t>
            </a:r>
          </a:p>
          <a:p>
            <a:endParaRPr lang="en-US" dirty="0"/>
          </a:p>
        </p:txBody>
      </p:sp>
      <p:sp>
        <p:nvSpPr>
          <p:cNvPr id="3" name="Title 2"/>
          <p:cNvSpPr>
            <a:spLocks noGrp="1"/>
          </p:cNvSpPr>
          <p:nvPr>
            <p:ph type="title"/>
          </p:nvPr>
        </p:nvSpPr>
        <p:spPr/>
        <p:txBody>
          <a:bodyPr/>
          <a:lstStyle/>
          <a:p>
            <a:r>
              <a:rPr lang="en-US" dirty="0"/>
              <a:t>11.4 Circumference and Arc Length</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 y="2724152"/>
            <a:ext cx="42937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0376EF88-9C47-4A28-BDB7-14AC8B275680}"/>
              </a:ext>
            </a:extLst>
          </p:cNvPr>
          <p:cNvGrpSpPr/>
          <p:nvPr/>
        </p:nvGrpSpPr>
        <p:grpSpPr>
          <a:xfrm>
            <a:off x="198000" y="2905920"/>
            <a:ext cx="3956400" cy="1622160"/>
            <a:chOff x="198000" y="2905920"/>
            <a:chExt cx="3956400" cy="16221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BC20F37-FA3F-4B22-A371-47EFDAAF3C96}"/>
                    </a:ext>
                  </a:extLst>
                </p14:cNvPr>
                <p14:cNvContentPartPr/>
                <p14:nvPr/>
              </p14:nvContentPartPr>
              <p14:xfrm>
                <a:off x="198000" y="2905920"/>
                <a:ext cx="785880" cy="1581840"/>
              </p14:xfrm>
            </p:contentPart>
          </mc:Choice>
          <mc:Fallback xmlns="">
            <p:pic>
              <p:nvPicPr>
                <p:cNvPr id="5" name="Ink 4">
                  <a:extLst>
                    <a:ext uri="{FF2B5EF4-FFF2-40B4-BE49-F238E27FC236}">
                      <a16:creationId xmlns:a16="http://schemas.microsoft.com/office/drawing/2014/main" id="{5BC20F37-FA3F-4B22-A371-47EFDAAF3C96}"/>
                    </a:ext>
                  </a:extLst>
                </p:cNvPr>
                <p:cNvPicPr/>
                <p:nvPr/>
              </p:nvPicPr>
              <p:blipFill>
                <a:blip r:embed="rId6"/>
                <a:stretch>
                  <a:fillRect/>
                </a:stretch>
              </p:blipFill>
              <p:spPr>
                <a:xfrm>
                  <a:off x="189000" y="2896920"/>
                  <a:ext cx="803520" cy="159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9286A11-1FD1-4891-B5D5-BFAEEBFC4EB9}"/>
                    </a:ext>
                  </a:extLst>
                </p14:cNvPr>
                <p14:cNvContentPartPr/>
                <p14:nvPr/>
              </p14:nvContentPartPr>
              <p14:xfrm>
                <a:off x="3359880" y="2952360"/>
                <a:ext cx="794520" cy="1575720"/>
              </p14:xfrm>
            </p:contentPart>
          </mc:Choice>
          <mc:Fallback xmlns="">
            <p:pic>
              <p:nvPicPr>
                <p:cNvPr id="6" name="Ink 5">
                  <a:extLst>
                    <a:ext uri="{FF2B5EF4-FFF2-40B4-BE49-F238E27FC236}">
                      <a16:creationId xmlns:a16="http://schemas.microsoft.com/office/drawing/2014/main" id="{E9286A11-1FD1-4891-B5D5-BFAEEBFC4EB9}"/>
                    </a:ext>
                  </a:extLst>
                </p:cNvPr>
                <p:cNvPicPr/>
                <p:nvPr/>
              </p:nvPicPr>
              <p:blipFill>
                <a:blip r:embed="rId8"/>
                <a:stretch>
                  <a:fillRect/>
                </a:stretch>
              </p:blipFill>
              <p:spPr>
                <a:xfrm>
                  <a:off x="3350880" y="2943360"/>
                  <a:ext cx="812160" cy="1593360"/>
                </a:xfrm>
                <a:prstGeom prst="rect">
                  <a:avLst/>
                </a:prstGeom>
              </p:spPr>
            </p:pic>
          </mc:Fallback>
        </mc:AlternateContent>
      </p:grpSp>
      <p:grpSp>
        <p:nvGrpSpPr>
          <p:cNvPr id="10" name="Group 9">
            <a:extLst>
              <a:ext uri="{FF2B5EF4-FFF2-40B4-BE49-F238E27FC236}">
                <a16:creationId xmlns:a16="http://schemas.microsoft.com/office/drawing/2014/main" id="{BF05CAAF-AF0F-41FC-AE47-47F6BCEB6F61}"/>
              </a:ext>
            </a:extLst>
          </p:cNvPr>
          <p:cNvGrpSpPr/>
          <p:nvPr/>
        </p:nvGrpSpPr>
        <p:grpSpPr>
          <a:xfrm>
            <a:off x="1043280" y="2832120"/>
            <a:ext cx="2387880" cy="1609920"/>
            <a:chOff x="1043280" y="2832120"/>
            <a:chExt cx="2387880" cy="160992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5BE75FC-AD02-456A-817C-AC8A3E8F08B9}"/>
                    </a:ext>
                  </a:extLst>
                </p14:cNvPr>
                <p14:cNvContentPartPr/>
                <p14:nvPr/>
              </p14:nvContentPartPr>
              <p14:xfrm>
                <a:off x="1059480" y="2832120"/>
                <a:ext cx="2371680" cy="81360"/>
              </p14:xfrm>
            </p:contentPart>
          </mc:Choice>
          <mc:Fallback xmlns="">
            <p:pic>
              <p:nvPicPr>
                <p:cNvPr id="8" name="Ink 7">
                  <a:extLst>
                    <a:ext uri="{FF2B5EF4-FFF2-40B4-BE49-F238E27FC236}">
                      <a16:creationId xmlns:a16="http://schemas.microsoft.com/office/drawing/2014/main" id="{95BE75FC-AD02-456A-817C-AC8A3E8F08B9}"/>
                    </a:ext>
                  </a:extLst>
                </p:cNvPr>
                <p:cNvPicPr/>
                <p:nvPr/>
              </p:nvPicPr>
              <p:blipFill>
                <a:blip r:embed="rId10"/>
                <a:stretch>
                  <a:fillRect/>
                </a:stretch>
              </p:blipFill>
              <p:spPr>
                <a:xfrm>
                  <a:off x="1050840" y="2823480"/>
                  <a:ext cx="2389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7AC6F89-4D33-425F-8998-3BD9A682B97D}"/>
                    </a:ext>
                  </a:extLst>
                </p14:cNvPr>
                <p14:cNvContentPartPr/>
                <p14:nvPr/>
              </p14:nvContentPartPr>
              <p14:xfrm>
                <a:off x="1043280" y="4382640"/>
                <a:ext cx="2293560" cy="59400"/>
              </p14:xfrm>
            </p:contentPart>
          </mc:Choice>
          <mc:Fallback xmlns="">
            <p:pic>
              <p:nvPicPr>
                <p:cNvPr id="9" name="Ink 8">
                  <a:extLst>
                    <a:ext uri="{FF2B5EF4-FFF2-40B4-BE49-F238E27FC236}">
                      <a16:creationId xmlns:a16="http://schemas.microsoft.com/office/drawing/2014/main" id="{77AC6F89-4D33-425F-8998-3BD9A682B97D}"/>
                    </a:ext>
                  </a:extLst>
                </p:cNvPr>
                <p:cNvPicPr/>
                <p:nvPr/>
              </p:nvPicPr>
              <p:blipFill>
                <a:blip r:embed="rId12"/>
                <a:stretch>
                  <a:fillRect/>
                </a:stretch>
              </p:blipFill>
              <p:spPr>
                <a:xfrm>
                  <a:off x="1034280" y="4373640"/>
                  <a:ext cx="2311200" cy="77040"/>
                </a:xfrm>
                <a:prstGeom prst="rect">
                  <a:avLst/>
                </a:prstGeom>
              </p:spPr>
            </p:pic>
          </mc:Fallback>
        </mc:AlternateContent>
      </p:grpSp>
    </p:spTree>
    <p:extLst>
      <p:ext uri="{BB962C8B-B14F-4D97-AF65-F5344CB8AC3E}">
        <p14:creationId xmlns:p14="http://schemas.microsoft.com/office/powerpoint/2010/main" val="20482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63"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20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par>
                                <p:cTn id="26" presetID="63"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11.1 Areas of Triangles and Parallelograms</a:t>
            </a:r>
          </a:p>
        </p:txBody>
      </p:sp>
      <p:sp>
        <p:nvSpPr>
          <p:cNvPr id="4" name="TextBox 3"/>
          <p:cNvSpPr txBox="1"/>
          <p:nvPr/>
        </p:nvSpPr>
        <p:spPr>
          <a:xfrm>
            <a:off x="381000" y="971550"/>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a:t>Area of a Square</a:t>
            </a:r>
          </a:p>
        </p:txBody>
      </p:sp>
      <mc:AlternateContent xmlns:mc="http://schemas.openxmlformats.org/markup-compatibility/2006" xmlns:a14="http://schemas.microsoft.com/office/drawing/2010/main">
        <mc:Choice Requires="a14">
          <p:sp>
            <p:nvSpPr>
              <p:cNvPr id="5" name="TextBox 4"/>
              <p:cNvSpPr txBox="1"/>
              <p:nvPr/>
            </p:nvSpPr>
            <p:spPr>
              <a:xfrm>
                <a:off x="381000" y="1436372"/>
                <a:ext cx="84582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𝐴</m:t>
                      </m:r>
                      <m:r>
                        <a:rPr lang="en-US" sz="2600" b="0" i="1" smtClean="0">
                          <a:latin typeface="Cambria Math"/>
                        </a:rPr>
                        <m:t>=</m:t>
                      </m:r>
                      <m:sSup>
                        <m:sSupPr>
                          <m:ctrlPr>
                            <a:rPr lang="en-US" sz="2600" b="0" i="1" smtClean="0">
                              <a:latin typeface="Cambria Math" panose="02040503050406030204" pitchFamily="18" charset="0"/>
                            </a:rPr>
                          </m:ctrlPr>
                        </m:sSupPr>
                        <m:e>
                          <m:r>
                            <a:rPr lang="en-US" sz="2600" b="0" i="1" smtClean="0">
                              <a:latin typeface="Cambria Math"/>
                            </a:rPr>
                            <m:t>𝑠</m:t>
                          </m:r>
                        </m:e>
                        <m:sup>
                          <m:r>
                            <a:rPr lang="en-US" sz="2600" b="0" i="1" smtClean="0">
                              <a:latin typeface="Cambria Math"/>
                            </a:rPr>
                            <m:t>2</m:t>
                          </m:r>
                        </m:sup>
                      </m:sSup>
                    </m:oMath>
                  </m:oMathPara>
                </a14:m>
                <a:endParaRPr lang="en-US" sz="2600" dirty="0"/>
              </a:p>
              <a:p>
                <a:r>
                  <a:rPr lang="en-US" sz="2600" dirty="0"/>
                  <a:t>Where </a:t>
                </a:r>
                <a:r>
                  <a:rPr lang="en-US" sz="2600" i="1" dirty="0"/>
                  <a:t>s</a:t>
                </a:r>
                <a:r>
                  <a:rPr lang="en-US" sz="2600" dirty="0"/>
                  <a:t> is the length of a side.</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1436372"/>
                <a:ext cx="8458200" cy="892552"/>
              </a:xfrm>
              <a:prstGeom prst="rect">
                <a:avLst/>
              </a:prstGeom>
              <a:blipFill rotWithShape="1">
                <a:blip r:embed="rId3"/>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34176" y="563687"/>
            <a:ext cx="1571624" cy="177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61736"/>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a:t>Area Congruence Postulate</a:t>
            </a:r>
          </a:p>
        </p:txBody>
      </p:sp>
      <p:sp>
        <p:nvSpPr>
          <p:cNvPr id="8" name="TextBox 7"/>
          <p:cNvSpPr txBox="1"/>
          <p:nvPr/>
        </p:nvSpPr>
        <p:spPr>
          <a:xfrm>
            <a:off x="381000" y="2953270"/>
            <a:ext cx="8458200" cy="4924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600" dirty="0"/>
              <a:t>If 2 polygons are congruent, then they have the same area.</a:t>
            </a:r>
          </a:p>
        </p:txBody>
      </p:sp>
      <p:sp>
        <p:nvSpPr>
          <p:cNvPr id="9" name="TextBox 8"/>
          <p:cNvSpPr txBox="1"/>
          <p:nvPr/>
        </p:nvSpPr>
        <p:spPr>
          <a:xfrm>
            <a:off x="381000" y="3600451"/>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a:t>Area Addition Postulate</a:t>
            </a:r>
          </a:p>
        </p:txBody>
      </p:sp>
      <p:sp>
        <p:nvSpPr>
          <p:cNvPr id="10" name="TextBox 9"/>
          <p:cNvSpPr txBox="1"/>
          <p:nvPr/>
        </p:nvSpPr>
        <p:spPr>
          <a:xfrm>
            <a:off x="381000" y="4076602"/>
            <a:ext cx="8458200" cy="892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600" dirty="0"/>
              <a:t>The total area is the sum of the areas of the </a:t>
            </a:r>
            <a:r>
              <a:rPr lang="en-US" sz="2600" dirty="0" err="1"/>
              <a:t>nonoverlapping</a:t>
            </a:r>
            <a:r>
              <a:rPr lang="en-US" sz="2600" dirty="0"/>
              <a:t> parts.</a:t>
            </a:r>
          </a:p>
        </p:txBody>
      </p:sp>
    </p:spTree>
    <p:extLst>
      <p:ext uri="{BB962C8B-B14F-4D97-AF65-F5344CB8AC3E}">
        <p14:creationId xmlns:p14="http://schemas.microsoft.com/office/powerpoint/2010/main" val="31549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11.4 Answers</a:t>
            </a:r>
            <a:endParaRPr lang="en-US" dirty="0"/>
          </a:p>
          <a:p>
            <a:endParaRPr lang="en-US" dirty="0"/>
          </a:p>
          <a:p>
            <a:r>
              <a:rPr lang="en-US" dirty="0">
                <a:hlinkClick r:id="rId4" action="ppaction://hlinkpres?slideindex=1&amp;slidetitle="/>
              </a:rPr>
              <a:t>11.4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27634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933544"/>
            <a:ext cx="8486774" cy="2707036"/>
          </a:xfrm>
        </p:spPr>
        <p:txBody>
          <a:bodyPr/>
          <a:lstStyle/>
          <a:p>
            <a:r>
              <a:rPr lang="en-US" sz="2000" dirty="0"/>
              <a:t>Sector of a Circle</a:t>
            </a:r>
          </a:p>
          <a:p>
            <a:pPr marL="457200" indent="-457200">
              <a:buFont typeface="Arial" pitchFamily="34" charset="0"/>
              <a:buChar char="•"/>
            </a:pPr>
            <a:r>
              <a:rPr lang="en-US" sz="2000" dirty="0"/>
              <a:t>Fraction of a Circle</a:t>
            </a:r>
          </a:p>
        </p:txBody>
      </p:sp>
      <p:sp>
        <p:nvSpPr>
          <p:cNvPr id="3" name="Title 2"/>
          <p:cNvSpPr>
            <a:spLocks noGrp="1"/>
          </p:cNvSpPr>
          <p:nvPr>
            <p:ph type="title"/>
          </p:nvPr>
        </p:nvSpPr>
        <p:spPr/>
        <p:txBody>
          <a:bodyPr/>
          <a:lstStyle/>
          <a:p>
            <a:r>
              <a:rPr lang="en-US" dirty="0"/>
              <a:t>11.5 Areas of Circles and Sectors</a:t>
            </a:r>
          </a:p>
        </p:txBody>
      </p:sp>
      <p:sp>
        <p:nvSpPr>
          <p:cNvPr id="4" name="TextBox 3"/>
          <p:cNvSpPr txBox="1"/>
          <p:nvPr/>
        </p:nvSpPr>
        <p:spPr>
          <a:xfrm>
            <a:off x="400050" y="1102546"/>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Circle</a:t>
            </a:r>
          </a:p>
        </p:txBody>
      </p:sp>
      <mc:AlternateContent xmlns:mc="http://schemas.openxmlformats.org/markup-compatibility/2006" xmlns:a14="http://schemas.microsoft.com/office/drawing/2010/main">
        <mc:Choice Requires="a14">
          <p:sp>
            <p:nvSpPr>
              <p:cNvPr id="5" name="TextBox 4"/>
              <p:cNvSpPr txBox="1"/>
              <p:nvPr/>
            </p:nvSpPr>
            <p:spPr>
              <a:xfrm>
                <a:off x="400050" y="1471879"/>
                <a:ext cx="8458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r>
                        <a:rPr lang="en-US" sz="2400" b="0" i="1" smtClean="0">
                          <a:latin typeface="Cambria Math"/>
                        </a:rPr>
                        <m:t>𝜋</m:t>
                      </m:r>
                      <m:sSup>
                        <m:sSupPr>
                          <m:ctrlPr>
                            <a:rPr lang="en-US" sz="2400" b="0" i="1" smtClean="0">
                              <a:latin typeface="Cambria Math" panose="02040503050406030204" pitchFamily="18" charset="0"/>
                            </a:rPr>
                          </m:ctrlPr>
                        </m:sSupPr>
                        <m:e>
                          <m:r>
                            <a:rPr lang="en-US" sz="2400" b="0" i="1" smtClean="0">
                              <a:latin typeface="Cambria Math"/>
                            </a:rPr>
                            <m:t>𝑟</m:t>
                          </m:r>
                        </m:e>
                        <m:sup>
                          <m:r>
                            <a:rPr lang="en-US" sz="2400" b="0" i="1" smtClean="0">
                              <a:latin typeface="Cambria Math"/>
                            </a:rPr>
                            <m:t>2</m:t>
                          </m:r>
                        </m:sup>
                      </m:sSup>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0050" y="1471879"/>
                <a:ext cx="8458200" cy="461665"/>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400050" y="3116818"/>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Sector</a:t>
            </a:r>
          </a:p>
        </p:txBody>
      </p:sp>
      <mc:AlternateContent xmlns:mc="http://schemas.openxmlformats.org/markup-compatibility/2006" xmlns:a14="http://schemas.microsoft.com/office/drawing/2010/main">
        <mc:Choice Requires="a14">
          <p:sp>
            <p:nvSpPr>
              <p:cNvPr id="8" name="TextBox 7"/>
              <p:cNvSpPr txBox="1"/>
              <p:nvPr/>
            </p:nvSpPr>
            <p:spPr>
              <a:xfrm>
                <a:off x="400050" y="3486151"/>
                <a:ext cx="8458200" cy="7861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m:rPr>
                              <m:nor/>
                            </m:rPr>
                            <a:rPr lang="en-US" sz="2400" b="0" i="0" smtClean="0">
                              <a:latin typeface="Cambria Math"/>
                            </a:rPr>
                            <m:t>Arc</m:t>
                          </m:r>
                          <m:r>
                            <m:rPr>
                              <m:nor/>
                            </m:rPr>
                            <a:rPr lang="en-US" sz="2400" b="0" i="0" smtClean="0">
                              <a:latin typeface="Cambria Math"/>
                            </a:rPr>
                            <m:t> </m:t>
                          </m:r>
                          <m:r>
                            <m:rPr>
                              <m:nor/>
                            </m:rPr>
                            <a:rPr lang="en-US" sz="2400" b="0" i="0" smtClean="0">
                              <a:latin typeface="Cambria Math"/>
                            </a:rPr>
                            <m:t>Measure</m:t>
                          </m:r>
                        </m:num>
                        <m:den>
                          <m:r>
                            <a:rPr lang="en-US" sz="2400" b="0" i="1" smtClean="0">
                              <a:latin typeface="Cambria Math"/>
                            </a:rPr>
                            <m:t>360°</m:t>
                          </m:r>
                        </m:den>
                      </m:f>
                      <m:r>
                        <a:rPr lang="en-US" sz="2400" b="0" i="1" smtClean="0">
                          <a:latin typeface="Cambria Math"/>
                        </a:rPr>
                        <m:t>⋅</m:t>
                      </m:r>
                      <m:r>
                        <a:rPr lang="en-US" sz="2400" b="0" i="1" smtClean="0">
                          <a:latin typeface="Cambria Math"/>
                        </a:rPr>
                        <m:t>𝜋</m:t>
                      </m:r>
                      <m:sSup>
                        <m:sSupPr>
                          <m:ctrlPr>
                            <a:rPr lang="en-US" sz="2400" b="0" i="1" smtClean="0">
                              <a:latin typeface="Cambria Math" panose="02040503050406030204" pitchFamily="18" charset="0"/>
                            </a:rPr>
                          </m:ctrlPr>
                        </m:sSupPr>
                        <m:e>
                          <m:r>
                            <a:rPr lang="en-US" sz="2400" b="0" i="1" smtClean="0">
                              <a:latin typeface="Cambria Math"/>
                            </a:rPr>
                            <m:t>𝑟</m:t>
                          </m:r>
                        </m:e>
                        <m:sup>
                          <m:r>
                            <a:rPr lang="en-US" sz="2400" b="0" i="1" smtClean="0">
                              <a:latin typeface="Cambria Math"/>
                            </a:rPr>
                            <m:t>2</m:t>
                          </m:r>
                        </m:sup>
                      </m:sSup>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00050" y="3486151"/>
                <a:ext cx="8458200" cy="786177"/>
              </a:xfrm>
              <a:prstGeom prst="rect">
                <a:avLst/>
              </a:prstGeom>
              <a:blipFill rotWithShape="1">
                <a:blip r:embed="rId4"/>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57801" y="1943100"/>
            <a:ext cx="1600199" cy="155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5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6" presetClass="entr" presetSubtype="21"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barn(inVertical)">
                                      <p:cBhvr>
                                        <p:cTn id="21" dur="5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fontScale="70000" lnSpcReduction="20000"/>
              </a:bodyPr>
              <a:lstStyle/>
              <a:p>
                <a:r>
                  <a:rPr lang="en-US" dirty="0"/>
                  <a:t>Find area of </a:t>
                </a:r>
                <a14:m>
                  <m:oMath xmlns:m="http://schemas.openxmlformats.org/officeDocument/2006/math">
                    <m:r>
                      <a:rPr lang="en-US" b="0" i="1" smtClean="0">
                        <a:latin typeface="Cambria Math"/>
                      </a:rPr>
                      <m:t>⨀</m:t>
                    </m:r>
                    <m:r>
                      <a:rPr lang="en-US" b="0" i="1" smtClean="0">
                        <a:latin typeface="Cambria Math"/>
                      </a:rPr>
                      <m:t>𝐷</m:t>
                    </m:r>
                  </m:oMath>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r>
                        <a:rPr lang="en-US" i="1">
                          <a:latin typeface="Cambria Math"/>
                        </a:rPr>
                        <m:t>𝜋</m:t>
                      </m:r>
                      <m:sSup>
                        <m:sSupPr>
                          <m:ctrlPr>
                            <a:rPr lang="en-US" i="1">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a:rPr>
                                <m:t>14</m:t>
                              </m:r>
                            </m:e>
                          </m:d>
                        </m:e>
                        <m:sup>
                          <m:r>
                            <a:rPr lang="en-US" i="1">
                              <a:latin typeface="Cambria Math"/>
                            </a:rPr>
                            <m:t>2</m:t>
                          </m:r>
                        </m:sup>
                      </m:sSup>
                      <m:r>
                        <a:rPr lang="en-US" i="1">
                          <a:latin typeface="Cambria Math"/>
                        </a:rPr>
                        <m:t>=</m:t>
                      </m:r>
                      <m:r>
                        <a:rPr lang="en-US" i="1" smtClean="0">
                          <a:solidFill>
                            <a:srgbClr val="FFFF00"/>
                          </a:solidFill>
                          <a:latin typeface="Cambria Math"/>
                        </a:rPr>
                        <m:t>615.8 </m:t>
                      </m:r>
                      <m:r>
                        <a:rPr lang="en-US" i="1" smtClean="0">
                          <a:solidFill>
                            <a:srgbClr val="FFFF00"/>
                          </a:solidFill>
                          <a:latin typeface="Cambria Math"/>
                        </a:rPr>
                        <m:t>𝑓</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𝑡</m:t>
                          </m:r>
                        </m:e>
                        <m:sup>
                          <m:r>
                            <a:rPr lang="en-US" i="1">
                              <a:solidFill>
                                <a:srgbClr val="FFFF00"/>
                              </a:solidFill>
                              <a:latin typeface="Cambria Math"/>
                            </a:rPr>
                            <m:t>2</m:t>
                          </m:r>
                        </m:sup>
                      </m:sSup>
                    </m:oMath>
                  </m:oMathPara>
                </a14:m>
                <a:endParaRPr lang="en-US" dirty="0"/>
              </a:p>
              <a:p>
                <a:r>
                  <a:rPr lang="en-US" dirty="0"/>
                  <a:t>Find area of red sector</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𝐴𝑟𝑐</m:t>
                          </m:r>
                        </m:num>
                        <m:den>
                          <m:r>
                            <a:rPr lang="en-US" b="0" i="1" smtClean="0">
                              <a:latin typeface="Cambria Math" panose="02040503050406030204" pitchFamily="18" charset="0"/>
                            </a:rPr>
                            <m:t>360°</m:t>
                          </m:r>
                        </m:den>
                      </m:f>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120</m:t>
                          </m:r>
                          <m:r>
                            <a:rPr lang="en-US" b="0" i="1" smtClean="0">
                              <a:latin typeface="Cambria Math" panose="02040503050406030204" pitchFamily="18" charset="0"/>
                            </a:rPr>
                            <m:t>°</m:t>
                          </m:r>
                        </m:num>
                        <m:den>
                          <m:r>
                            <a:rPr lang="en-US" i="1">
                              <a:latin typeface="Cambria Math"/>
                            </a:rPr>
                            <m:t>360</m:t>
                          </m:r>
                          <m:r>
                            <a:rPr lang="en-US" b="0" i="1" smtClean="0">
                              <a:latin typeface="Cambria Math" panose="02040503050406030204" pitchFamily="18" charset="0"/>
                            </a:rPr>
                            <m:t>°</m:t>
                          </m:r>
                        </m:den>
                      </m:f>
                      <m:r>
                        <a:rPr lang="en-US" i="1">
                          <a:latin typeface="Cambria Math"/>
                        </a:rPr>
                        <m:t>𝜋</m:t>
                      </m:r>
                      <m:sSup>
                        <m:sSupPr>
                          <m:ctrlPr>
                            <a:rPr lang="en-US" i="1">
                              <a:latin typeface="Cambria Math" panose="02040503050406030204" pitchFamily="18" charset="0"/>
                            </a:rPr>
                          </m:ctrlPr>
                        </m:sSupPr>
                        <m:e>
                          <m:r>
                            <a:rPr lang="en-US" i="1">
                              <a:latin typeface="Cambria Math"/>
                            </a:rPr>
                            <m:t>14</m:t>
                          </m:r>
                        </m:e>
                        <m:sup>
                          <m:r>
                            <a:rPr lang="en-US" i="1">
                              <a:latin typeface="Cambria Math"/>
                            </a:rPr>
                            <m:t>2</m:t>
                          </m:r>
                        </m:sup>
                      </m:sSup>
                      <m:r>
                        <a:rPr lang="en-US" i="1">
                          <a:latin typeface="Cambria Math"/>
                        </a:rPr>
                        <m:t>=</m:t>
                      </m:r>
                      <m:r>
                        <a:rPr lang="en-US" i="1" smtClean="0">
                          <a:solidFill>
                            <a:srgbClr val="FFFF00"/>
                          </a:solidFill>
                          <a:latin typeface="Cambria Math"/>
                        </a:rPr>
                        <m:t>205.3 </m:t>
                      </m:r>
                      <m:r>
                        <a:rPr lang="en-US" i="1" smtClean="0">
                          <a:solidFill>
                            <a:srgbClr val="FFFF00"/>
                          </a:solidFill>
                          <a:latin typeface="Cambria Math"/>
                        </a:rPr>
                        <m:t>𝑓</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𝑡</m:t>
                          </m:r>
                        </m:e>
                        <m:sup>
                          <m:r>
                            <a:rPr lang="en-US" i="1">
                              <a:solidFill>
                                <a:srgbClr val="FFFF00"/>
                              </a:solidFill>
                              <a:latin typeface="Cambria Math"/>
                            </a:rPr>
                            <m:t>2</m:t>
                          </m:r>
                        </m:sup>
                      </m:sSup>
                    </m:oMath>
                  </m:oMathPara>
                </a14:m>
                <a:endParaRPr lang="en-US" dirty="0"/>
              </a:p>
              <a:p>
                <a:r>
                  <a:rPr lang="en-US" dirty="0"/>
                  <a:t>Find area of blue sector</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𝐴𝑟𝑐</m:t>
                          </m:r>
                        </m:num>
                        <m:den>
                          <m:r>
                            <a:rPr lang="en-US" i="1">
                              <a:latin typeface="Cambria Math" panose="02040503050406030204" pitchFamily="18" charset="0"/>
                            </a:rPr>
                            <m:t>360°</m:t>
                          </m:r>
                        </m:den>
                      </m:f>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240</m:t>
                          </m:r>
                          <m:r>
                            <a:rPr lang="en-US" b="0" i="1" smtClean="0">
                              <a:latin typeface="Cambria Math" panose="02040503050406030204" pitchFamily="18" charset="0"/>
                            </a:rPr>
                            <m:t>°</m:t>
                          </m:r>
                        </m:num>
                        <m:den>
                          <m:r>
                            <a:rPr lang="en-US" i="1">
                              <a:latin typeface="Cambria Math"/>
                            </a:rPr>
                            <m:t>360</m:t>
                          </m:r>
                          <m:r>
                            <a:rPr lang="en-US" b="0" i="1" smtClean="0">
                              <a:latin typeface="Cambria Math" panose="02040503050406030204" pitchFamily="18" charset="0"/>
                            </a:rPr>
                            <m:t>°</m:t>
                          </m:r>
                        </m:den>
                      </m:f>
                      <m:r>
                        <a:rPr lang="en-US" i="1">
                          <a:latin typeface="Cambria Math"/>
                        </a:rPr>
                        <m:t>𝜋</m:t>
                      </m:r>
                      <m:sSup>
                        <m:sSupPr>
                          <m:ctrlPr>
                            <a:rPr lang="en-US" i="1">
                              <a:latin typeface="Cambria Math" panose="02040503050406030204" pitchFamily="18" charset="0"/>
                            </a:rPr>
                          </m:ctrlPr>
                        </m:sSupPr>
                        <m:e>
                          <m:r>
                            <a:rPr lang="en-US" i="1">
                              <a:latin typeface="Cambria Math"/>
                            </a:rPr>
                            <m:t>14</m:t>
                          </m:r>
                        </m:e>
                        <m:sup>
                          <m:r>
                            <a:rPr lang="en-US" i="1">
                              <a:latin typeface="Cambria Math"/>
                            </a:rPr>
                            <m:t>2</m:t>
                          </m:r>
                        </m:sup>
                      </m:sSup>
                      <m:r>
                        <a:rPr lang="en-US" i="1">
                          <a:latin typeface="Cambria Math"/>
                        </a:rPr>
                        <m:t>=</m:t>
                      </m:r>
                      <m:r>
                        <a:rPr lang="en-US" i="1" smtClean="0">
                          <a:solidFill>
                            <a:srgbClr val="FFFF00"/>
                          </a:solidFill>
                          <a:latin typeface="Cambria Math"/>
                        </a:rPr>
                        <m:t>410.5 </m:t>
                      </m:r>
                      <m:r>
                        <a:rPr lang="en-US" i="1" smtClean="0">
                          <a:solidFill>
                            <a:srgbClr val="FFFF00"/>
                          </a:solidFill>
                          <a:latin typeface="Cambria Math"/>
                        </a:rPr>
                        <m:t>𝑓</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𝑡</m:t>
                          </m:r>
                        </m:e>
                        <m:sup>
                          <m:r>
                            <a:rPr lang="en-US" i="1">
                              <a:solidFill>
                                <a:srgbClr val="FFFF00"/>
                              </a:solidFill>
                              <a:latin typeface="Cambria Math"/>
                            </a:rPr>
                            <m:t>2</m:t>
                          </m:r>
                        </m:sup>
                      </m:sSup>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3"/>
                <a:stretch>
                  <a:fillRect l="-1103" t="-246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11.5 Areas of Circles and Sectors</a:t>
            </a:r>
          </a:p>
        </p:txBody>
      </p:sp>
      <p:pic>
        <p:nvPicPr>
          <p:cNvPr id="6" name="Picture 2">
            <a:extLst>
              <a:ext uri="{FF2B5EF4-FFF2-40B4-BE49-F238E27FC236}">
                <a16:creationId xmlns:a16="http://schemas.microsoft.com/office/drawing/2014/main" id="{50411630-6D27-43A6-AE1D-235B2AB14700}"/>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5062537" y="1033462"/>
            <a:ext cx="37433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36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fontScale="77500" lnSpcReduction="20000"/>
              </a:bodyPr>
              <a:lstStyle/>
              <a:p>
                <a:r>
                  <a:rPr lang="en-US" dirty="0"/>
                  <a:t>Find the area of the figure.</a:t>
                </a:r>
              </a:p>
              <a:p>
                <a:r>
                  <a:rPr lang="en-US" dirty="0"/>
                  <a:t>Semicircle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b="0" i="1" smtClean="0">
                              <a:latin typeface="Cambria Math" panose="02040503050406030204" pitchFamily="18" charset="0"/>
                            </a:rPr>
                            <m:t>𝜋</m:t>
                          </m:r>
                          <m:sSup>
                            <m:sSupPr>
                              <m:ctrlPr>
                                <a:rPr lang="en-US" i="1">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a:rPr>
                                    <m:t>3.5</m:t>
                                  </m:r>
                                </m:e>
                              </m:d>
                            </m:e>
                            <m:sup>
                              <m:r>
                                <a:rPr lang="en-US" i="1">
                                  <a:latin typeface="Cambria Math"/>
                                </a:rPr>
                                <m:t>2</m:t>
                              </m:r>
                            </m:sup>
                          </m:sSup>
                        </m:e>
                      </m:d>
                      <m:r>
                        <a:rPr lang="en-US" i="1">
                          <a:latin typeface="Cambria Math"/>
                        </a:rPr>
                        <m:t>=19.2423 </m:t>
                      </m:r>
                      <m:sSup>
                        <m:sSupPr>
                          <m:ctrlPr>
                            <a:rPr lang="en-US" i="1">
                              <a:latin typeface="Cambria Math" panose="02040503050406030204" pitchFamily="18" charset="0"/>
                            </a:rPr>
                          </m:ctrlPr>
                        </m:sSupPr>
                        <m:e>
                          <m:r>
                            <a:rPr lang="en-US" i="1">
                              <a:latin typeface="Cambria Math"/>
                            </a:rPr>
                            <m:t>𝑚</m:t>
                          </m:r>
                        </m:e>
                        <m:sup>
                          <m:r>
                            <a:rPr lang="en-US" i="1">
                              <a:latin typeface="Cambria Math"/>
                            </a:rPr>
                            <m:t>2</m:t>
                          </m:r>
                        </m:sup>
                      </m:sSup>
                    </m:oMath>
                  </m:oMathPara>
                </a14:m>
                <a:endParaRPr lang="en-US" dirty="0"/>
              </a:p>
              <a:p>
                <a:r>
                  <a:rPr lang="en-US" dirty="0"/>
                  <a:t>Triangle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𝑏h</m:t>
                      </m:r>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7</m:t>
                          </m:r>
                        </m:e>
                      </m:d>
                      <m:d>
                        <m:dPr>
                          <m:ctrlPr>
                            <a:rPr lang="en-US" i="1">
                              <a:latin typeface="Cambria Math" panose="02040503050406030204" pitchFamily="18" charset="0"/>
                            </a:rPr>
                          </m:ctrlPr>
                        </m:dPr>
                        <m:e>
                          <m:r>
                            <a:rPr lang="en-US" i="1">
                              <a:latin typeface="Cambria Math"/>
                            </a:rPr>
                            <m:t>7</m:t>
                          </m:r>
                        </m:e>
                      </m:d>
                      <m:r>
                        <a:rPr lang="en-US" i="1">
                          <a:latin typeface="Cambria Math"/>
                        </a:rPr>
                        <m:t>=24.5 </m:t>
                      </m:r>
                      <m:sSup>
                        <m:sSupPr>
                          <m:ctrlPr>
                            <a:rPr lang="en-US" i="1">
                              <a:latin typeface="Cambria Math" panose="02040503050406030204" pitchFamily="18" charset="0"/>
                            </a:rPr>
                          </m:ctrlPr>
                        </m:sSupPr>
                        <m:e>
                          <m:r>
                            <a:rPr lang="en-US" i="1">
                              <a:latin typeface="Cambria Math"/>
                            </a:rPr>
                            <m:t>𝑚</m:t>
                          </m:r>
                        </m:e>
                        <m:sup>
                          <m:r>
                            <a:rPr lang="en-US" i="1">
                              <a:latin typeface="Cambria Math"/>
                            </a:rPr>
                            <m:t>2</m:t>
                          </m:r>
                        </m:sup>
                      </m:sSup>
                    </m:oMath>
                  </m:oMathPara>
                </a14:m>
                <a:endParaRPr lang="en-US" dirty="0"/>
              </a:p>
              <a:p>
                <a:r>
                  <a:rPr lang="en-US" dirty="0"/>
                  <a:t>Total</a:t>
                </a:r>
              </a:p>
              <a:p>
                <a:pPr/>
                <a14:m>
                  <m:oMathPara xmlns:m="http://schemas.openxmlformats.org/officeDocument/2006/math">
                    <m:oMathParaPr>
                      <m:jc m:val="centerGroup"/>
                    </m:oMathParaPr>
                    <m:oMath xmlns:m="http://schemas.openxmlformats.org/officeDocument/2006/math">
                      <m:r>
                        <a:rPr lang="en-US" i="1">
                          <a:latin typeface="Cambria Math"/>
                        </a:rPr>
                        <m:t>19.2423 </m:t>
                      </m:r>
                      <m:sSup>
                        <m:sSupPr>
                          <m:ctrlPr>
                            <a:rPr lang="en-US" i="1">
                              <a:latin typeface="Cambria Math" panose="02040503050406030204" pitchFamily="18" charset="0"/>
                            </a:rPr>
                          </m:ctrlPr>
                        </m:sSupPr>
                        <m:e>
                          <m:r>
                            <a:rPr lang="en-US" i="1">
                              <a:latin typeface="Cambria Math"/>
                            </a:rPr>
                            <m:t>𝑚</m:t>
                          </m:r>
                        </m:e>
                        <m:sup>
                          <m:r>
                            <a:rPr lang="en-US" i="1">
                              <a:latin typeface="Cambria Math"/>
                            </a:rPr>
                            <m:t>2</m:t>
                          </m:r>
                        </m:sup>
                      </m:sSup>
                      <m:r>
                        <a:rPr lang="en-US" i="1">
                          <a:latin typeface="Cambria Math"/>
                        </a:rPr>
                        <m:t>+24.5</m:t>
                      </m:r>
                      <m:sSup>
                        <m:sSupPr>
                          <m:ctrlPr>
                            <a:rPr lang="en-US" i="1">
                              <a:latin typeface="Cambria Math" panose="02040503050406030204" pitchFamily="18" charset="0"/>
                            </a:rPr>
                          </m:ctrlPr>
                        </m:sSupPr>
                        <m:e>
                          <m:r>
                            <a:rPr lang="en-US" i="1">
                              <a:latin typeface="Cambria Math"/>
                            </a:rPr>
                            <m:t> </m:t>
                          </m:r>
                          <m:r>
                            <a:rPr lang="en-US" i="1">
                              <a:latin typeface="Cambria Math"/>
                            </a:rPr>
                            <m:t>𝑚</m:t>
                          </m:r>
                        </m:e>
                        <m:sup>
                          <m:r>
                            <a:rPr lang="en-US" i="1">
                              <a:latin typeface="Cambria Math"/>
                            </a:rPr>
                            <m:t>2</m:t>
                          </m:r>
                        </m:sup>
                      </m:sSup>
                      <m:r>
                        <a:rPr lang="en-US" i="1">
                          <a:latin typeface="Cambria Math"/>
                        </a:rPr>
                        <m:t>=</m:t>
                      </m:r>
                      <m:r>
                        <a:rPr lang="en-US" i="1" smtClean="0">
                          <a:solidFill>
                            <a:srgbClr val="FFFF00"/>
                          </a:solidFill>
                          <a:latin typeface="Cambria Math"/>
                        </a:rPr>
                        <m:t>43.7 </m:t>
                      </m:r>
                      <m:sSup>
                        <m:sSupPr>
                          <m:ctrlPr>
                            <a:rPr lang="en-US" i="1">
                              <a:solidFill>
                                <a:srgbClr val="FFFF00"/>
                              </a:solidFill>
                              <a:latin typeface="Cambria Math" panose="02040503050406030204" pitchFamily="18" charset="0"/>
                            </a:rPr>
                          </m:ctrlPr>
                        </m:sSupPr>
                        <m:e>
                          <m:r>
                            <a:rPr lang="en-US" i="1">
                              <a:solidFill>
                                <a:srgbClr val="FFFF00"/>
                              </a:solidFill>
                              <a:latin typeface="Cambria Math"/>
                            </a:rPr>
                            <m:t>𝑚</m:t>
                          </m:r>
                        </m:e>
                        <m:sup>
                          <m:r>
                            <a:rPr lang="en-US" i="1">
                              <a:solidFill>
                                <a:srgbClr val="FFFF00"/>
                              </a:solidFill>
                              <a:latin typeface="Cambria Math"/>
                            </a:rPr>
                            <m:t>2</m:t>
                          </m:r>
                        </m:sup>
                      </m:sSup>
                    </m:oMath>
                  </m:oMathPara>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3"/>
                <a:stretch>
                  <a:fillRect l="-600" t="-230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11.5 Areas of Circles and Sectors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76409" y="1085850"/>
            <a:ext cx="2367591" cy="194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11.5 Answers</a:t>
            </a:r>
            <a:endParaRPr lang="en-US" dirty="0"/>
          </a:p>
          <a:p>
            <a:endParaRPr lang="en-US" dirty="0"/>
          </a:p>
          <a:p>
            <a:r>
              <a:rPr lang="en-US" dirty="0">
                <a:hlinkClick r:id="rId4" action="ppaction://hlinkpres?slideindex=1&amp;slidetitle="/>
              </a:rPr>
              <a:t>11.5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276346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Rectangle 3"/>
              <p:cNvSpPr>
                <a:spLocks noGrp="1" noChangeArrowheads="1"/>
              </p:cNvSpPr>
              <p:nvPr>
                <p:ph sz="quarter" idx="13"/>
              </p:nvPr>
            </p:nvSpPr>
            <p:spPr>
              <a:prstGeom prst="rect">
                <a:avLst/>
              </a:prstGeom>
            </p:spPr>
            <p:txBody>
              <a:bodyPr/>
              <a:lstStyle/>
              <a:p>
                <a:r>
                  <a:rPr lang="en-US" dirty="0"/>
                  <a:t>Now that we know how to find the area of a triangle we can find the area of any polygon since it can be broken up into triangles.  </a:t>
                </a:r>
              </a:p>
              <a:p>
                <a:r>
                  <a:rPr lang="en-US" dirty="0"/>
                  <a:t>For example find the area of a stop sign.  </a:t>
                </a:r>
              </a:p>
              <a:p>
                <a:endParaRPr lang="en-US" dirty="0"/>
              </a:p>
              <a:p>
                <a:r>
                  <a:rPr lang="en-US" dirty="0"/>
                  <a:t> </a:t>
                </a:r>
                <a14:m>
                  <m:oMath xmlns:m="http://schemas.openxmlformats.org/officeDocument/2006/math">
                    <m:r>
                      <a:rPr lang="en-US" i="1" dirty="0" smtClean="0">
                        <a:latin typeface="Cambria Math"/>
                      </a:rPr>
                      <m:t>𝐴</m:t>
                    </m:r>
                    <m:r>
                      <a:rPr lang="en-US" i="1" dirty="0" smtClean="0">
                        <a:latin typeface="Cambria Math"/>
                      </a:rPr>
                      <m:t>=</m:t>
                    </m:r>
                    <m:f>
                      <m:fPr>
                        <m:ctrlPr>
                          <a:rPr lang="en-US" b="0" i="1" dirty="0" smtClean="0">
                            <a:latin typeface="Cambria Math" panose="02040503050406030204" pitchFamily="18" charset="0"/>
                            <a:cs typeface="Arial" charset="0"/>
                          </a:rPr>
                        </m:ctrlPr>
                      </m:fPr>
                      <m:num>
                        <m:r>
                          <a:rPr lang="en-US" b="0" i="1" dirty="0" smtClean="0">
                            <a:latin typeface="Cambria Math"/>
                            <a:cs typeface="Arial" charset="0"/>
                          </a:rPr>
                          <m:t>1</m:t>
                        </m:r>
                      </m:num>
                      <m:den>
                        <m:r>
                          <a:rPr lang="en-US" b="0" i="1" dirty="0" smtClean="0">
                            <a:latin typeface="Cambria Math"/>
                            <a:cs typeface="Arial" charset="0"/>
                          </a:rPr>
                          <m:t>2</m:t>
                        </m:r>
                      </m:den>
                    </m:f>
                    <m:r>
                      <a:rPr lang="en-US" i="1" dirty="0" smtClean="0">
                        <a:latin typeface="Cambria Math"/>
                      </a:rPr>
                      <m:t>𝑃𝑎</m:t>
                    </m:r>
                  </m:oMath>
                </a14:m>
                <a:endParaRPr lang="en-US" dirty="0"/>
              </a:p>
              <a:p>
                <a:endParaRPr lang="en-US" dirty="0"/>
              </a:p>
            </p:txBody>
          </p:sp>
        </mc:Choice>
        <mc:Fallback xmlns="">
          <p:sp>
            <p:nvSpPr>
              <p:cNvPr id="37891" name="Rectangle 3"/>
              <p:cNvSpPr>
                <a:spLocks noGrp="1" noRot="1" noChangeAspect="1" noMove="1" noResize="1" noEditPoints="1" noAdjustHandles="1" noChangeArrowheads="1" noChangeShapeType="1" noTextEdit="1"/>
              </p:cNvSpPr>
              <p:nvPr>
                <p:ph type="body" idx="4294967295"/>
              </p:nvPr>
            </p:nvSpPr>
            <p:spPr>
              <a:xfrm>
                <a:off x="457200" y="1600200"/>
                <a:ext cx="8229600" cy="4530725"/>
              </a:xfrm>
              <a:prstGeom prst="rect">
                <a:avLst/>
              </a:prstGeom>
              <a:blipFill rotWithShape="1">
                <a:blip r:embed="rId3"/>
                <a:stretch>
                  <a:fillRect l="-1259" t="-1077" r="-1333"/>
                </a:stretch>
              </a:blipFill>
            </p:spPr>
            <p:txBody>
              <a:bodyPr/>
              <a:lstStyle/>
              <a:p>
                <a:r>
                  <a:rPr lang="en-US">
                    <a:noFill/>
                  </a:rPr>
                  <a:t> </a:t>
                </a:r>
              </a:p>
            </p:txBody>
          </p:sp>
        </mc:Fallback>
      </mc:AlternateContent>
      <p:sp>
        <p:nvSpPr>
          <p:cNvPr id="37890" name="Rectangle 2"/>
          <p:cNvSpPr>
            <a:spLocks noGrp="1" noChangeArrowheads="1"/>
          </p:cNvSpPr>
          <p:nvPr>
            <p:ph type="title"/>
          </p:nvPr>
        </p:nvSpPr>
        <p:spPr/>
        <p:txBody>
          <a:bodyPr>
            <a:normAutofit/>
          </a:bodyPr>
          <a:lstStyle/>
          <a:p>
            <a:r>
              <a:rPr lang="en-US" dirty="0"/>
              <a:t>11.6 Areas of Regular Polygons</a:t>
            </a:r>
            <a:endParaRPr lang="en-US" sz="4000" dirty="0"/>
          </a:p>
        </p:txBody>
      </p:sp>
      <p:sp>
        <p:nvSpPr>
          <p:cNvPr id="37892" name="AutoShape 4"/>
          <p:cNvSpPr>
            <a:spLocks noChangeArrowheads="1"/>
          </p:cNvSpPr>
          <p:nvPr/>
        </p:nvSpPr>
        <p:spPr bwMode="auto">
          <a:xfrm>
            <a:off x="5105400" y="2914650"/>
            <a:ext cx="1828800" cy="1790700"/>
          </a:xfrm>
          <a:prstGeom prst="octagon">
            <a:avLst>
              <a:gd name="adj" fmla="val 2928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7" name="Group 9"/>
          <p:cNvGrpSpPr>
            <a:grpSpLocks/>
          </p:cNvGrpSpPr>
          <p:nvPr/>
        </p:nvGrpSpPr>
        <p:grpSpPr bwMode="auto">
          <a:xfrm>
            <a:off x="5105400" y="2914650"/>
            <a:ext cx="1828800" cy="1790700"/>
            <a:chOff x="3264" y="1680"/>
            <a:chExt cx="1152" cy="1152"/>
          </a:xfrm>
        </p:grpSpPr>
        <p:sp>
          <p:nvSpPr>
            <p:cNvPr id="37893" name="Line 5"/>
            <p:cNvSpPr>
              <a:spLocks noChangeShapeType="1"/>
            </p:cNvSpPr>
            <p:nvPr/>
          </p:nvSpPr>
          <p:spPr bwMode="auto">
            <a:xfrm flipV="1">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Line 6"/>
            <p:cNvSpPr>
              <a:spLocks noChangeShapeType="1"/>
            </p:cNvSpPr>
            <p:nvPr/>
          </p:nvSpPr>
          <p:spPr bwMode="auto">
            <a:xfrm>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7"/>
            <p:cNvSpPr>
              <a:spLocks noChangeShapeType="1"/>
            </p:cNvSpPr>
            <p:nvPr/>
          </p:nvSpPr>
          <p:spPr bwMode="auto">
            <a:xfrm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8"/>
            <p:cNvSpPr>
              <a:spLocks noChangeShapeType="1"/>
            </p:cNvSpPr>
            <p:nvPr/>
          </p:nvSpPr>
          <p:spPr bwMode="auto">
            <a:xfrm flipH="1"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02" name="Group 14"/>
          <p:cNvGrpSpPr>
            <a:grpSpLocks/>
          </p:cNvGrpSpPr>
          <p:nvPr/>
        </p:nvGrpSpPr>
        <p:grpSpPr bwMode="auto">
          <a:xfrm>
            <a:off x="5105400" y="2914650"/>
            <a:ext cx="1828800" cy="1790700"/>
            <a:chOff x="3264" y="1680"/>
            <a:chExt cx="1152" cy="1152"/>
          </a:xfrm>
        </p:grpSpPr>
        <p:sp>
          <p:nvSpPr>
            <p:cNvPr id="37898" name="Line 10"/>
            <p:cNvSpPr>
              <a:spLocks noChangeShapeType="1"/>
            </p:cNvSpPr>
            <p:nvPr/>
          </p:nvSpPr>
          <p:spPr bwMode="auto">
            <a:xfrm>
              <a:off x="3840" y="1680"/>
              <a:ext cx="0" cy="115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11"/>
            <p:cNvSpPr>
              <a:spLocks noChangeShapeType="1"/>
            </p:cNvSpPr>
            <p:nvPr/>
          </p:nvSpPr>
          <p:spPr bwMode="auto">
            <a:xfrm>
              <a:off x="3429" y="1845"/>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2"/>
            <p:cNvSpPr>
              <a:spLocks noChangeShapeType="1"/>
            </p:cNvSpPr>
            <p:nvPr/>
          </p:nvSpPr>
          <p:spPr bwMode="auto">
            <a:xfrm flipV="1">
              <a:off x="3429" y="1851"/>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3"/>
            <p:cNvSpPr>
              <a:spLocks noChangeShapeType="1"/>
            </p:cNvSpPr>
            <p:nvPr/>
          </p:nvSpPr>
          <p:spPr bwMode="auto">
            <a:xfrm>
              <a:off x="3264" y="2256"/>
              <a:ext cx="1152"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05" name="Group 17"/>
          <p:cNvGrpSpPr>
            <a:grpSpLocks/>
          </p:cNvGrpSpPr>
          <p:nvPr/>
        </p:nvGrpSpPr>
        <p:grpSpPr bwMode="auto">
          <a:xfrm>
            <a:off x="4350545" y="3490260"/>
            <a:ext cx="614363" cy="648805"/>
            <a:chOff x="2784" y="2016"/>
            <a:chExt cx="387" cy="480"/>
          </a:xfrm>
        </p:grpSpPr>
        <p:sp>
          <p:nvSpPr>
            <p:cNvPr id="37903" name="AutoShape 15"/>
            <p:cNvSpPr>
              <a:spLocks/>
            </p:cNvSpPr>
            <p:nvPr/>
          </p:nvSpPr>
          <p:spPr bwMode="auto">
            <a:xfrm>
              <a:off x="2982" y="2016"/>
              <a:ext cx="169" cy="480"/>
            </a:xfrm>
            <a:prstGeom prst="leftBrace">
              <a:avLst>
                <a:gd name="adj1" fmla="val 2366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Text Box 16"/>
            <p:cNvSpPr txBox="1">
              <a:spLocks noChangeArrowheads="1"/>
            </p:cNvSpPr>
            <p:nvPr/>
          </p:nvSpPr>
          <p:spPr bwMode="auto">
            <a:xfrm>
              <a:off x="2784" y="2130"/>
              <a:ext cx="38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s</a:t>
              </a:r>
            </a:p>
          </p:txBody>
        </p:sp>
      </p:grpSp>
      <p:grpSp>
        <p:nvGrpSpPr>
          <p:cNvPr id="37908" name="Group 20"/>
          <p:cNvGrpSpPr>
            <a:grpSpLocks/>
          </p:cNvGrpSpPr>
          <p:nvPr/>
        </p:nvGrpSpPr>
        <p:grpSpPr bwMode="auto">
          <a:xfrm>
            <a:off x="6019800" y="3186824"/>
            <a:ext cx="2643188" cy="458217"/>
            <a:chOff x="2688" y="2832"/>
            <a:chExt cx="1665" cy="339"/>
          </a:xfrm>
        </p:grpSpPr>
        <p:sp>
          <p:nvSpPr>
            <p:cNvPr id="37906" name="Line 18"/>
            <p:cNvSpPr>
              <a:spLocks noChangeShapeType="1"/>
            </p:cNvSpPr>
            <p:nvPr/>
          </p:nvSpPr>
          <p:spPr bwMode="auto">
            <a:xfrm flipH="1" flipV="1">
              <a:off x="2688" y="2832"/>
              <a:ext cx="1066" cy="165"/>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Text Box 19"/>
            <p:cNvSpPr txBox="1">
              <a:spLocks noChangeArrowheads="1"/>
            </p:cNvSpPr>
            <p:nvPr/>
          </p:nvSpPr>
          <p:spPr bwMode="auto">
            <a:xfrm>
              <a:off x="3716" y="2861"/>
              <a:ext cx="63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latin typeface="Arial" charset="0"/>
                </a:rPr>
                <a:t>a</a:t>
              </a:r>
            </a:p>
          </p:txBody>
        </p:sp>
      </p:grpSp>
    </p:spTree>
    <p:extLst>
      <p:ext uri="{BB962C8B-B14F-4D97-AF65-F5344CB8AC3E}">
        <p14:creationId xmlns:p14="http://schemas.microsoft.com/office/powerpoint/2010/main" val="10507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wipe(down)">
                                      <p:cBhvr>
                                        <p:cTn id="15" dur="580">
                                          <p:stCondLst>
                                            <p:cond delay="0"/>
                                          </p:stCondLst>
                                        </p:cTn>
                                        <p:tgtEl>
                                          <p:spTgt spid="37892"/>
                                        </p:tgtEl>
                                      </p:cBhvr>
                                    </p:animEffect>
                                    <p:anim calcmode="lin" valueType="num">
                                      <p:cBhvr>
                                        <p:cTn id="16" dur="1822" tmFilter="0,0; 0.14,0.36; 0.43,0.73; 0.71,0.91; 1.0,1.0">
                                          <p:stCondLst>
                                            <p:cond delay="0"/>
                                          </p:stCondLst>
                                        </p:cTn>
                                        <p:tgtEl>
                                          <p:spTgt spid="3789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789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789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789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7892"/>
                                        </p:tgtEl>
                                        <p:attrNameLst>
                                          <p:attrName>ppt_y</p:attrName>
                                        </p:attrNameLst>
                                      </p:cBhvr>
                                      <p:tavLst>
                                        <p:tav tm="0" fmla="#ppt_y-sin(pi*$)/81">
                                          <p:val>
                                            <p:fltVal val="0"/>
                                          </p:val>
                                        </p:tav>
                                        <p:tav tm="100000">
                                          <p:val>
                                            <p:fltVal val="1"/>
                                          </p:val>
                                        </p:tav>
                                      </p:tavLst>
                                    </p:anim>
                                    <p:animScale>
                                      <p:cBhvr>
                                        <p:cTn id="21" dur="26">
                                          <p:stCondLst>
                                            <p:cond delay="650"/>
                                          </p:stCondLst>
                                        </p:cTn>
                                        <p:tgtEl>
                                          <p:spTgt spid="37892"/>
                                        </p:tgtEl>
                                      </p:cBhvr>
                                      <p:to x="100000" y="60000"/>
                                    </p:animScale>
                                    <p:animScale>
                                      <p:cBhvr>
                                        <p:cTn id="22" dur="166" decel="50000">
                                          <p:stCondLst>
                                            <p:cond delay="676"/>
                                          </p:stCondLst>
                                        </p:cTn>
                                        <p:tgtEl>
                                          <p:spTgt spid="37892"/>
                                        </p:tgtEl>
                                      </p:cBhvr>
                                      <p:to x="100000" y="100000"/>
                                    </p:animScale>
                                    <p:animScale>
                                      <p:cBhvr>
                                        <p:cTn id="23" dur="26">
                                          <p:stCondLst>
                                            <p:cond delay="1312"/>
                                          </p:stCondLst>
                                        </p:cTn>
                                        <p:tgtEl>
                                          <p:spTgt spid="37892"/>
                                        </p:tgtEl>
                                      </p:cBhvr>
                                      <p:to x="100000" y="80000"/>
                                    </p:animScale>
                                    <p:animScale>
                                      <p:cBhvr>
                                        <p:cTn id="24" dur="166" decel="50000">
                                          <p:stCondLst>
                                            <p:cond delay="1338"/>
                                          </p:stCondLst>
                                        </p:cTn>
                                        <p:tgtEl>
                                          <p:spTgt spid="37892"/>
                                        </p:tgtEl>
                                      </p:cBhvr>
                                      <p:to x="100000" y="100000"/>
                                    </p:animScale>
                                    <p:animScale>
                                      <p:cBhvr>
                                        <p:cTn id="25" dur="26">
                                          <p:stCondLst>
                                            <p:cond delay="1642"/>
                                          </p:stCondLst>
                                        </p:cTn>
                                        <p:tgtEl>
                                          <p:spTgt spid="37892"/>
                                        </p:tgtEl>
                                      </p:cBhvr>
                                      <p:to x="100000" y="90000"/>
                                    </p:animScale>
                                    <p:animScale>
                                      <p:cBhvr>
                                        <p:cTn id="26" dur="166" decel="50000">
                                          <p:stCondLst>
                                            <p:cond delay="1668"/>
                                          </p:stCondLst>
                                        </p:cTn>
                                        <p:tgtEl>
                                          <p:spTgt spid="37892"/>
                                        </p:tgtEl>
                                      </p:cBhvr>
                                      <p:to x="100000" y="100000"/>
                                    </p:animScale>
                                    <p:animScale>
                                      <p:cBhvr>
                                        <p:cTn id="27" dur="26">
                                          <p:stCondLst>
                                            <p:cond delay="1808"/>
                                          </p:stCondLst>
                                        </p:cTn>
                                        <p:tgtEl>
                                          <p:spTgt spid="37892"/>
                                        </p:tgtEl>
                                      </p:cBhvr>
                                      <p:to x="100000" y="95000"/>
                                    </p:animScale>
                                    <p:animScale>
                                      <p:cBhvr>
                                        <p:cTn id="28" dur="166" decel="50000">
                                          <p:stCondLst>
                                            <p:cond delay="1834"/>
                                          </p:stCondLst>
                                        </p:cTn>
                                        <p:tgtEl>
                                          <p:spTgt spid="37892"/>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nodeType="clickEffect">
                                  <p:stCondLst>
                                    <p:cond delay="0"/>
                                  </p:stCondLst>
                                  <p:childTnLst>
                                    <p:set>
                                      <p:cBhvr>
                                        <p:cTn id="32" dur="1" fill="hold">
                                          <p:stCondLst>
                                            <p:cond delay="0"/>
                                          </p:stCondLst>
                                        </p:cTn>
                                        <p:tgtEl>
                                          <p:spTgt spid="37905"/>
                                        </p:tgtEl>
                                        <p:attrNameLst>
                                          <p:attrName>style.visibility</p:attrName>
                                        </p:attrNameLst>
                                      </p:cBhvr>
                                      <p:to>
                                        <p:strVal val="visible"/>
                                      </p:to>
                                    </p:set>
                                    <p:animEffect transition="in" filter="wipe(down)">
                                      <p:cBhvr>
                                        <p:cTn id="33" dur="580">
                                          <p:stCondLst>
                                            <p:cond delay="0"/>
                                          </p:stCondLst>
                                        </p:cTn>
                                        <p:tgtEl>
                                          <p:spTgt spid="37905"/>
                                        </p:tgtEl>
                                      </p:cBhvr>
                                    </p:animEffect>
                                    <p:anim calcmode="lin" valueType="num">
                                      <p:cBhvr>
                                        <p:cTn id="34" dur="1822" tmFilter="0,0; 0.14,0.36; 0.43,0.73; 0.71,0.91; 1.0,1.0">
                                          <p:stCondLst>
                                            <p:cond delay="0"/>
                                          </p:stCondLst>
                                        </p:cTn>
                                        <p:tgtEl>
                                          <p:spTgt spid="3790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790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790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790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7905"/>
                                        </p:tgtEl>
                                        <p:attrNameLst>
                                          <p:attrName>ppt_y</p:attrName>
                                        </p:attrNameLst>
                                      </p:cBhvr>
                                      <p:tavLst>
                                        <p:tav tm="0" fmla="#ppt_y-sin(pi*$)/81">
                                          <p:val>
                                            <p:fltVal val="0"/>
                                          </p:val>
                                        </p:tav>
                                        <p:tav tm="100000">
                                          <p:val>
                                            <p:fltVal val="1"/>
                                          </p:val>
                                        </p:tav>
                                      </p:tavLst>
                                    </p:anim>
                                    <p:animScale>
                                      <p:cBhvr>
                                        <p:cTn id="39" dur="26">
                                          <p:stCondLst>
                                            <p:cond delay="650"/>
                                          </p:stCondLst>
                                        </p:cTn>
                                        <p:tgtEl>
                                          <p:spTgt spid="37905"/>
                                        </p:tgtEl>
                                      </p:cBhvr>
                                      <p:to x="100000" y="60000"/>
                                    </p:animScale>
                                    <p:animScale>
                                      <p:cBhvr>
                                        <p:cTn id="40" dur="166" decel="50000">
                                          <p:stCondLst>
                                            <p:cond delay="676"/>
                                          </p:stCondLst>
                                        </p:cTn>
                                        <p:tgtEl>
                                          <p:spTgt spid="37905"/>
                                        </p:tgtEl>
                                      </p:cBhvr>
                                      <p:to x="100000" y="100000"/>
                                    </p:animScale>
                                    <p:animScale>
                                      <p:cBhvr>
                                        <p:cTn id="41" dur="26">
                                          <p:stCondLst>
                                            <p:cond delay="1312"/>
                                          </p:stCondLst>
                                        </p:cTn>
                                        <p:tgtEl>
                                          <p:spTgt spid="37905"/>
                                        </p:tgtEl>
                                      </p:cBhvr>
                                      <p:to x="100000" y="80000"/>
                                    </p:animScale>
                                    <p:animScale>
                                      <p:cBhvr>
                                        <p:cTn id="42" dur="166" decel="50000">
                                          <p:stCondLst>
                                            <p:cond delay="1338"/>
                                          </p:stCondLst>
                                        </p:cTn>
                                        <p:tgtEl>
                                          <p:spTgt spid="37905"/>
                                        </p:tgtEl>
                                      </p:cBhvr>
                                      <p:to x="100000" y="100000"/>
                                    </p:animScale>
                                    <p:animScale>
                                      <p:cBhvr>
                                        <p:cTn id="43" dur="26">
                                          <p:stCondLst>
                                            <p:cond delay="1642"/>
                                          </p:stCondLst>
                                        </p:cTn>
                                        <p:tgtEl>
                                          <p:spTgt spid="37905"/>
                                        </p:tgtEl>
                                      </p:cBhvr>
                                      <p:to x="100000" y="90000"/>
                                    </p:animScale>
                                    <p:animScale>
                                      <p:cBhvr>
                                        <p:cTn id="44" dur="166" decel="50000">
                                          <p:stCondLst>
                                            <p:cond delay="1668"/>
                                          </p:stCondLst>
                                        </p:cTn>
                                        <p:tgtEl>
                                          <p:spTgt spid="37905"/>
                                        </p:tgtEl>
                                      </p:cBhvr>
                                      <p:to x="100000" y="100000"/>
                                    </p:animScale>
                                    <p:animScale>
                                      <p:cBhvr>
                                        <p:cTn id="45" dur="26">
                                          <p:stCondLst>
                                            <p:cond delay="1808"/>
                                          </p:stCondLst>
                                        </p:cTn>
                                        <p:tgtEl>
                                          <p:spTgt spid="37905"/>
                                        </p:tgtEl>
                                      </p:cBhvr>
                                      <p:to x="100000" y="95000"/>
                                    </p:animScale>
                                    <p:animScale>
                                      <p:cBhvr>
                                        <p:cTn id="46" dur="166" decel="50000">
                                          <p:stCondLst>
                                            <p:cond delay="1834"/>
                                          </p:stCondLst>
                                        </p:cTn>
                                        <p:tgtEl>
                                          <p:spTgt spid="37905"/>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nodeType="clickEffect">
                                  <p:stCondLst>
                                    <p:cond delay="0"/>
                                  </p:stCondLst>
                                  <p:childTnLst>
                                    <p:set>
                                      <p:cBhvr>
                                        <p:cTn id="50" dur="1" fill="hold">
                                          <p:stCondLst>
                                            <p:cond delay="0"/>
                                          </p:stCondLst>
                                        </p:cTn>
                                        <p:tgtEl>
                                          <p:spTgt spid="37897"/>
                                        </p:tgtEl>
                                        <p:attrNameLst>
                                          <p:attrName>style.visibility</p:attrName>
                                        </p:attrNameLst>
                                      </p:cBhvr>
                                      <p:to>
                                        <p:strVal val="visible"/>
                                      </p:to>
                                    </p:set>
                                    <p:animEffect transition="in" filter="wipe(down)">
                                      <p:cBhvr>
                                        <p:cTn id="51" dur="580">
                                          <p:stCondLst>
                                            <p:cond delay="0"/>
                                          </p:stCondLst>
                                        </p:cTn>
                                        <p:tgtEl>
                                          <p:spTgt spid="37897"/>
                                        </p:tgtEl>
                                      </p:cBhvr>
                                    </p:animEffect>
                                    <p:anim calcmode="lin" valueType="num">
                                      <p:cBhvr>
                                        <p:cTn id="52" dur="1822" tmFilter="0,0; 0.14,0.36; 0.43,0.73; 0.71,0.91; 1.0,1.0">
                                          <p:stCondLst>
                                            <p:cond delay="0"/>
                                          </p:stCondLst>
                                        </p:cTn>
                                        <p:tgtEl>
                                          <p:spTgt spid="3789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789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789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789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7897"/>
                                        </p:tgtEl>
                                        <p:attrNameLst>
                                          <p:attrName>ppt_y</p:attrName>
                                        </p:attrNameLst>
                                      </p:cBhvr>
                                      <p:tavLst>
                                        <p:tav tm="0" fmla="#ppt_y-sin(pi*$)/81">
                                          <p:val>
                                            <p:fltVal val="0"/>
                                          </p:val>
                                        </p:tav>
                                        <p:tav tm="100000">
                                          <p:val>
                                            <p:fltVal val="1"/>
                                          </p:val>
                                        </p:tav>
                                      </p:tavLst>
                                    </p:anim>
                                    <p:animScale>
                                      <p:cBhvr>
                                        <p:cTn id="57" dur="26">
                                          <p:stCondLst>
                                            <p:cond delay="650"/>
                                          </p:stCondLst>
                                        </p:cTn>
                                        <p:tgtEl>
                                          <p:spTgt spid="37897"/>
                                        </p:tgtEl>
                                      </p:cBhvr>
                                      <p:to x="100000" y="60000"/>
                                    </p:animScale>
                                    <p:animScale>
                                      <p:cBhvr>
                                        <p:cTn id="58" dur="166" decel="50000">
                                          <p:stCondLst>
                                            <p:cond delay="676"/>
                                          </p:stCondLst>
                                        </p:cTn>
                                        <p:tgtEl>
                                          <p:spTgt spid="37897"/>
                                        </p:tgtEl>
                                      </p:cBhvr>
                                      <p:to x="100000" y="100000"/>
                                    </p:animScale>
                                    <p:animScale>
                                      <p:cBhvr>
                                        <p:cTn id="59" dur="26">
                                          <p:stCondLst>
                                            <p:cond delay="1312"/>
                                          </p:stCondLst>
                                        </p:cTn>
                                        <p:tgtEl>
                                          <p:spTgt spid="37897"/>
                                        </p:tgtEl>
                                      </p:cBhvr>
                                      <p:to x="100000" y="80000"/>
                                    </p:animScale>
                                    <p:animScale>
                                      <p:cBhvr>
                                        <p:cTn id="60" dur="166" decel="50000">
                                          <p:stCondLst>
                                            <p:cond delay="1338"/>
                                          </p:stCondLst>
                                        </p:cTn>
                                        <p:tgtEl>
                                          <p:spTgt spid="37897"/>
                                        </p:tgtEl>
                                      </p:cBhvr>
                                      <p:to x="100000" y="100000"/>
                                    </p:animScale>
                                    <p:animScale>
                                      <p:cBhvr>
                                        <p:cTn id="61" dur="26">
                                          <p:stCondLst>
                                            <p:cond delay="1642"/>
                                          </p:stCondLst>
                                        </p:cTn>
                                        <p:tgtEl>
                                          <p:spTgt spid="37897"/>
                                        </p:tgtEl>
                                      </p:cBhvr>
                                      <p:to x="100000" y="90000"/>
                                    </p:animScale>
                                    <p:animScale>
                                      <p:cBhvr>
                                        <p:cTn id="62" dur="166" decel="50000">
                                          <p:stCondLst>
                                            <p:cond delay="1668"/>
                                          </p:stCondLst>
                                        </p:cTn>
                                        <p:tgtEl>
                                          <p:spTgt spid="37897"/>
                                        </p:tgtEl>
                                      </p:cBhvr>
                                      <p:to x="100000" y="100000"/>
                                    </p:animScale>
                                    <p:animScale>
                                      <p:cBhvr>
                                        <p:cTn id="63" dur="26">
                                          <p:stCondLst>
                                            <p:cond delay="1808"/>
                                          </p:stCondLst>
                                        </p:cTn>
                                        <p:tgtEl>
                                          <p:spTgt spid="37897"/>
                                        </p:tgtEl>
                                      </p:cBhvr>
                                      <p:to x="100000" y="95000"/>
                                    </p:animScale>
                                    <p:animScale>
                                      <p:cBhvr>
                                        <p:cTn id="64" dur="166" decel="50000">
                                          <p:stCondLst>
                                            <p:cond delay="1834"/>
                                          </p:stCondLst>
                                        </p:cTn>
                                        <p:tgtEl>
                                          <p:spTgt spid="37897"/>
                                        </p:tgtEl>
                                      </p:cBhvr>
                                      <p:to x="100000" y="100000"/>
                                    </p:animScale>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nodeType="clickEffect">
                                  <p:stCondLst>
                                    <p:cond delay="0"/>
                                  </p:stCondLst>
                                  <p:childTnLst>
                                    <p:set>
                                      <p:cBhvr>
                                        <p:cTn id="68" dur="1" fill="hold">
                                          <p:stCondLst>
                                            <p:cond delay="0"/>
                                          </p:stCondLst>
                                        </p:cTn>
                                        <p:tgtEl>
                                          <p:spTgt spid="37902"/>
                                        </p:tgtEl>
                                        <p:attrNameLst>
                                          <p:attrName>style.visibility</p:attrName>
                                        </p:attrNameLst>
                                      </p:cBhvr>
                                      <p:to>
                                        <p:strVal val="visible"/>
                                      </p:to>
                                    </p:set>
                                    <p:animEffect transition="in" filter="wipe(down)">
                                      <p:cBhvr>
                                        <p:cTn id="69" dur="580">
                                          <p:stCondLst>
                                            <p:cond delay="0"/>
                                          </p:stCondLst>
                                        </p:cTn>
                                        <p:tgtEl>
                                          <p:spTgt spid="37902"/>
                                        </p:tgtEl>
                                      </p:cBhvr>
                                    </p:animEffect>
                                    <p:anim calcmode="lin" valueType="num">
                                      <p:cBhvr>
                                        <p:cTn id="70" dur="1822" tmFilter="0,0; 0.14,0.36; 0.43,0.73; 0.71,0.91; 1.0,1.0">
                                          <p:stCondLst>
                                            <p:cond delay="0"/>
                                          </p:stCondLst>
                                        </p:cTn>
                                        <p:tgtEl>
                                          <p:spTgt spid="3790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790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790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790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7902"/>
                                        </p:tgtEl>
                                        <p:attrNameLst>
                                          <p:attrName>ppt_y</p:attrName>
                                        </p:attrNameLst>
                                      </p:cBhvr>
                                      <p:tavLst>
                                        <p:tav tm="0" fmla="#ppt_y-sin(pi*$)/81">
                                          <p:val>
                                            <p:fltVal val="0"/>
                                          </p:val>
                                        </p:tav>
                                        <p:tav tm="100000">
                                          <p:val>
                                            <p:fltVal val="1"/>
                                          </p:val>
                                        </p:tav>
                                      </p:tavLst>
                                    </p:anim>
                                    <p:animScale>
                                      <p:cBhvr>
                                        <p:cTn id="75" dur="26">
                                          <p:stCondLst>
                                            <p:cond delay="650"/>
                                          </p:stCondLst>
                                        </p:cTn>
                                        <p:tgtEl>
                                          <p:spTgt spid="37902"/>
                                        </p:tgtEl>
                                      </p:cBhvr>
                                      <p:to x="100000" y="60000"/>
                                    </p:animScale>
                                    <p:animScale>
                                      <p:cBhvr>
                                        <p:cTn id="76" dur="166" decel="50000">
                                          <p:stCondLst>
                                            <p:cond delay="676"/>
                                          </p:stCondLst>
                                        </p:cTn>
                                        <p:tgtEl>
                                          <p:spTgt spid="37902"/>
                                        </p:tgtEl>
                                      </p:cBhvr>
                                      <p:to x="100000" y="100000"/>
                                    </p:animScale>
                                    <p:animScale>
                                      <p:cBhvr>
                                        <p:cTn id="77" dur="26">
                                          <p:stCondLst>
                                            <p:cond delay="1312"/>
                                          </p:stCondLst>
                                        </p:cTn>
                                        <p:tgtEl>
                                          <p:spTgt spid="37902"/>
                                        </p:tgtEl>
                                      </p:cBhvr>
                                      <p:to x="100000" y="80000"/>
                                    </p:animScale>
                                    <p:animScale>
                                      <p:cBhvr>
                                        <p:cTn id="78" dur="166" decel="50000">
                                          <p:stCondLst>
                                            <p:cond delay="1338"/>
                                          </p:stCondLst>
                                        </p:cTn>
                                        <p:tgtEl>
                                          <p:spTgt spid="37902"/>
                                        </p:tgtEl>
                                      </p:cBhvr>
                                      <p:to x="100000" y="100000"/>
                                    </p:animScale>
                                    <p:animScale>
                                      <p:cBhvr>
                                        <p:cTn id="79" dur="26">
                                          <p:stCondLst>
                                            <p:cond delay="1642"/>
                                          </p:stCondLst>
                                        </p:cTn>
                                        <p:tgtEl>
                                          <p:spTgt spid="37902"/>
                                        </p:tgtEl>
                                      </p:cBhvr>
                                      <p:to x="100000" y="90000"/>
                                    </p:animScale>
                                    <p:animScale>
                                      <p:cBhvr>
                                        <p:cTn id="80" dur="166" decel="50000">
                                          <p:stCondLst>
                                            <p:cond delay="1668"/>
                                          </p:stCondLst>
                                        </p:cTn>
                                        <p:tgtEl>
                                          <p:spTgt spid="37902"/>
                                        </p:tgtEl>
                                      </p:cBhvr>
                                      <p:to x="100000" y="100000"/>
                                    </p:animScale>
                                    <p:animScale>
                                      <p:cBhvr>
                                        <p:cTn id="81" dur="26">
                                          <p:stCondLst>
                                            <p:cond delay="1808"/>
                                          </p:stCondLst>
                                        </p:cTn>
                                        <p:tgtEl>
                                          <p:spTgt spid="37902"/>
                                        </p:tgtEl>
                                      </p:cBhvr>
                                      <p:to x="100000" y="95000"/>
                                    </p:animScale>
                                    <p:animScale>
                                      <p:cBhvr>
                                        <p:cTn id="82" dur="166" decel="50000">
                                          <p:stCondLst>
                                            <p:cond delay="1834"/>
                                          </p:stCondLst>
                                        </p:cTn>
                                        <p:tgtEl>
                                          <p:spTgt spid="37902"/>
                                        </p:tgtEl>
                                      </p:cBhvr>
                                      <p:to x="100000" y="100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nodeType="clickEffect">
                                  <p:stCondLst>
                                    <p:cond delay="0"/>
                                  </p:stCondLst>
                                  <p:childTnLst>
                                    <p:set>
                                      <p:cBhvr>
                                        <p:cTn id="86" dur="1" fill="hold">
                                          <p:stCondLst>
                                            <p:cond delay="0"/>
                                          </p:stCondLst>
                                        </p:cTn>
                                        <p:tgtEl>
                                          <p:spTgt spid="37908"/>
                                        </p:tgtEl>
                                        <p:attrNameLst>
                                          <p:attrName>style.visibility</p:attrName>
                                        </p:attrNameLst>
                                      </p:cBhvr>
                                      <p:to>
                                        <p:strVal val="visible"/>
                                      </p:to>
                                    </p:set>
                                    <p:animEffect transition="in" filter="wipe(down)">
                                      <p:cBhvr>
                                        <p:cTn id="87" dur="580">
                                          <p:stCondLst>
                                            <p:cond delay="0"/>
                                          </p:stCondLst>
                                        </p:cTn>
                                        <p:tgtEl>
                                          <p:spTgt spid="37908"/>
                                        </p:tgtEl>
                                      </p:cBhvr>
                                    </p:animEffect>
                                    <p:anim calcmode="lin" valueType="num">
                                      <p:cBhvr>
                                        <p:cTn id="88" dur="1822" tmFilter="0,0; 0.14,0.36; 0.43,0.73; 0.71,0.91; 1.0,1.0">
                                          <p:stCondLst>
                                            <p:cond delay="0"/>
                                          </p:stCondLst>
                                        </p:cTn>
                                        <p:tgtEl>
                                          <p:spTgt spid="3790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790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790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790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7908"/>
                                        </p:tgtEl>
                                        <p:attrNameLst>
                                          <p:attrName>ppt_y</p:attrName>
                                        </p:attrNameLst>
                                      </p:cBhvr>
                                      <p:tavLst>
                                        <p:tav tm="0" fmla="#ppt_y-sin(pi*$)/81">
                                          <p:val>
                                            <p:fltVal val="0"/>
                                          </p:val>
                                        </p:tav>
                                        <p:tav tm="100000">
                                          <p:val>
                                            <p:fltVal val="1"/>
                                          </p:val>
                                        </p:tav>
                                      </p:tavLst>
                                    </p:anim>
                                    <p:animScale>
                                      <p:cBhvr>
                                        <p:cTn id="93" dur="26">
                                          <p:stCondLst>
                                            <p:cond delay="650"/>
                                          </p:stCondLst>
                                        </p:cTn>
                                        <p:tgtEl>
                                          <p:spTgt spid="37908"/>
                                        </p:tgtEl>
                                      </p:cBhvr>
                                      <p:to x="100000" y="60000"/>
                                    </p:animScale>
                                    <p:animScale>
                                      <p:cBhvr>
                                        <p:cTn id="94" dur="166" decel="50000">
                                          <p:stCondLst>
                                            <p:cond delay="676"/>
                                          </p:stCondLst>
                                        </p:cTn>
                                        <p:tgtEl>
                                          <p:spTgt spid="37908"/>
                                        </p:tgtEl>
                                      </p:cBhvr>
                                      <p:to x="100000" y="100000"/>
                                    </p:animScale>
                                    <p:animScale>
                                      <p:cBhvr>
                                        <p:cTn id="95" dur="26">
                                          <p:stCondLst>
                                            <p:cond delay="1312"/>
                                          </p:stCondLst>
                                        </p:cTn>
                                        <p:tgtEl>
                                          <p:spTgt spid="37908"/>
                                        </p:tgtEl>
                                      </p:cBhvr>
                                      <p:to x="100000" y="80000"/>
                                    </p:animScale>
                                    <p:animScale>
                                      <p:cBhvr>
                                        <p:cTn id="96" dur="166" decel="50000">
                                          <p:stCondLst>
                                            <p:cond delay="1338"/>
                                          </p:stCondLst>
                                        </p:cTn>
                                        <p:tgtEl>
                                          <p:spTgt spid="37908"/>
                                        </p:tgtEl>
                                      </p:cBhvr>
                                      <p:to x="100000" y="100000"/>
                                    </p:animScale>
                                    <p:animScale>
                                      <p:cBhvr>
                                        <p:cTn id="97" dur="26">
                                          <p:stCondLst>
                                            <p:cond delay="1642"/>
                                          </p:stCondLst>
                                        </p:cTn>
                                        <p:tgtEl>
                                          <p:spTgt spid="37908"/>
                                        </p:tgtEl>
                                      </p:cBhvr>
                                      <p:to x="100000" y="90000"/>
                                    </p:animScale>
                                    <p:animScale>
                                      <p:cBhvr>
                                        <p:cTn id="98" dur="166" decel="50000">
                                          <p:stCondLst>
                                            <p:cond delay="1668"/>
                                          </p:stCondLst>
                                        </p:cTn>
                                        <p:tgtEl>
                                          <p:spTgt spid="37908"/>
                                        </p:tgtEl>
                                      </p:cBhvr>
                                      <p:to x="100000" y="100000"/>
                                    </p:animScale>
                                    <p:animScale>
                                      <p:cBhvr>
                                        <p:cTn id="99" dur="26">
                                          <p:stCondLst>
                                            <p:cond delay="1808"/>
                                          </p:stCondLst>
                                        </p:cTn>
                                        <p:tgtEl>
                                          <p:spTgt spid="37908"/>
                                        </p:tgtEl>
                                      </p:cBhvr>
                                      <p:to x="100000" y="95000"/>
                                    </p:animScale>
                                    <p:animScale>
                                      <p:cBhvr>
                                        <p:cTn id="100" dur="166" decel="50000">
                                          <p:stCondLst>
                                            <p:cond delay="1834"/>
                                          </p:stCondLst>
                                        </p:cTn>
                                        <p:tgtEl>
                                          <p:spTgt spid="37908"/>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P spid="378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a:t>11.6 Areas of Regular Polygons</a:t>
            </a:r>
            <a:endParaRPr lang="en-US" sz="4000" dirty="0"/>
          </a:p>
        </p:txBody>
      </p:sp>
      <p:sp>
        <p:nvSpPr>
          <p:cNvPr id="39939" name="Rectangle 3"/>
          <p:cNvSpPr>
            <a:spLocks noGrp="1" noChangeArrowheads="1"/>
          </p:cNvSpPr>
          <p:nvPr>
            <p:ph type="body" idx="4294967295"/>
          </p:nvPr>
        </p:nvSpPr>
        <p:spPr>
          <a:xfrm>
            <a:off x="457200" y="1200151"/>
            <a:ext cx="8229600" cy="3398044"/>
          </a:xfrm>
          <a:prstGeom prst="rect">
            <a:avLst/>
          </a:prstGeom>
        </p:spPr>
        <p:txBody>
          <a:bodyPr/>
          <a:lstStyle/>
          <a:p>
            <a:r>
              <a:rPr lang="en-US" dirty="0"/>
              <a:t>Apothem</a:t>
            </a:r>
          </a:p>
          <a:p>
            <a:pPr lvl="1"/>
            <a:r>
              <a:rPr lang="en-US" dirty="0"/>
              <a:t>A segment drawn from the center of a regular polygon perpendicular to the edge (also bisects edge)</a:t>
            </a:r>
          </a:p>
        </p:txBody>
      </p:sp>
      <p:sp>
        <p:nvSpPr>
          <p:cNvPr id="5" name="TextBox 4"/>
          <p:cNvSpPr txBox="1"/>
          <p:nvPr/>
        </p:nvSpPr>
        <p:spPr>
          <a:xfrm>
            <a:off x="400050" y="2484861"/>
            <a:ext cx="84582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dirty="0"/>
              <a:t>Area of a Regular Polygon</a:t>
            </a:r>
          </a:p>
        </p:txBody>
      </p:sp>
      <mc:AlternateContent xmlns:mc="http://schemas.openxmlformats.org/markup-compatibility/2006" xmlns:a14="http://schemas.microsoft.com/office/drawing/2010/main">
        <mc:Choice Requires="a14">
          <p:sp>
            <p:nvSpPr>
              <p:cNvPr id="6" name="TextBox 5"/>
              <p:cNvSpPr txBox="1"/>
              <p:nvPr/>
            </p:nvSpPr>
            <p:spPr>
              <a:xfrm>
                <a:off x="400050" y="2974326"/>
                <a:ext cx="8458200" cy="12415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𝐴</m:t>
                      </m:r>
                      <m:r>
                        <a:rPr lang="en-US" sz="2600" b="0" i="1" smtClean="0">
                          <a:latin typeface="Cambria Math"/>
                        </a:rPr>
                        <m:t>=</m:t>
                      </m:r>
                      <m:f>
                        <m:fPr>
                          <m:ctrlPr>
                            <a:rPr lang="en-US" sz="2600" b="0" i="1" smtClean="0">
                              <a:latin typeface="Cambria Math" panose="02040503050406030204" pitchFamily="18" charset="0"/>
                            </a:rPr>
                          </m:ctrlPr>
                        </m:fPr>
                        <m:num>
                          <m:r>
                            <a:rPr lang="en-US" sz="2600" b="0" i="1" smtClean="0">
                              <a:latin typeface="Cambria Math"/>
                            </a:rPr>
                            <m:t>1</m:t>
                          </m:r>
                        </m:num>
                        <m:den>
                          <m:r>
                            <a:rPr lang="en-US" sz="2600" b="0" i="1" smtClean="0">
                              <a:latin typeface="Cambria Math"/>
                            </a:rPr>
                            <m:t>2</m:t>
                          </m:r>
                        </m:den>
                      </m:f>
                      <m:r>
                        <a:rPr lang="en-US" sz="2600" b="0" i="1" smtClean="0">
                          <a:latin typeface="Cambria Math"/>
                        </a:rPr>
                        <m:t>𝑃𝑎</m:t>
                      </m:r>
                    </m:oMath>
                  </m:oMathPara>
                </a14:m>
                <a:endParaRPr lang="en-US" sz="2600" b="0" dirty="0"/>
              </a:p>
              <a:p>
                <a:r>
                  <a:rPr lang="en-US" sz="2600" dirty="0"/>
                  <a:t>Where </a:t>
                </a:r>
                <a:r>
                  <a:rPr lang="en-US" sz="2600" i="1" dirty="0"/>
                  <a:t>P</a:t>
                </a:r>
                <a:r>
                  <a:rPr lang="en-US" sz="2600" dirty="0"/>
                  <a:t> is the perimeter and </a:t>
                </a:r>
                <a:r>
                  <a:rPr lang="en-US" sz="2600" i="1" dirty="0"/>
                  <a:t>a</a:t>
                </a:r>
                <a:r>
                  <a:rPr lang="en-US" sz="2600" dirty="0"/>
                  <a:t> is the apothem</a:t>
                </a:r>
              </a:p>
            </p:txBody>
          </p:sp>
        </mc:Choice>
        <mc:Fallback xmlns="">
          <p:sp>
            <p:nvSpPr>
              <p:cNvPr id="6" name="TextBox 5"/>
              <p:cNvSpPr txBox="1">
                <a:spLocks noRot="1" noChangeAspect="1" noMove="1" noResize="1" noEditPoints="1" noAdjustHandles="1" noChangeArrowheads="1" noChangeShapeType="1" noTextEdit="1"/>
              </p:cNvSpPr>
              <p:nvPr/>
            </p:nvSpPr>
            <p:spPr>
              <a:xfrm>
                <a:off x="400050" y="2974326"/>
                <a:ext cx="8458200" cy="1241558"/>
              </a:xfrm>
              <a:prstGeom prst="rect">
                <a:avLst/>
              </a:prstGeom>
              <a:blipFill rotWithShape="1">
                <a:blip r:embed="rId3"/>
                <a:stretch>
                  <a:fillRect/>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8952" y="2190750"/>
            <a:ext cx="2198872" cy="202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5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fade">
                                      <p:cBhvr>
                                        <p:cTn id="19" dur="1000"/>
                                        <p:tgtEl>
                                          <p:spTgt spid="12290"/>
                                        </p:tgtEl>
                                      </p:cBhvr>
                                    </p:animEffect>
                                    <p:anim calcmode="lin" valueType="num">
                                      <p:cBhvr>
                                        <p:cTn id="20" dur="1000" fill="hold"/>
                                        <p:tgtEl>
                                          <p:spTgt spid="12290"/>
                                        </p:tgtEl>
                                        <p:attrNameLst>
                                          <p:attrName>ppt_x</p:attrName>
                                        </p:attrNameLst>
                                      </p:cBhvr>
                                      <p:tavLst>
                                        <p:tav tm="0">
                                          <p:val>
                                            <p:strVal val="#ppt_x"/>
                                          </p:val>
                                        </p:tav>
                                        <p:tav tm="100000">
                                          <p:val>
                                            <p:strVal val="#ppt_x"/>
                                          </p:val>
                                        </p:tav>
                                      </p:tavLst>
                                    </p:anim>
                                    <p:anim calcmode="lin" valueType="num">
                                      <p:cBhvr>
                                        <p:cTn id="21"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dirty="0"/>
              <a:t>11.6 Areas of Regular Polygons</a:t>
            </a:r>
            <a:endParaRPr lang="en-US" sz="4000" dirty="0"/>
          </a:p>
        </p:txBody>
      </p:sp>
      <mc:AlternateContent xmlns:mc="http://schemas.openxmlformats.org/markup-compatibility/2006" xmlns:a14="http://schemas.microsoft.com/office/drawing/2010/main">
        <mc:Choice Requires="a14">
          <p:sp>
            <p:nvSpPr>
              <p:cNvPr id="89091" name="Rectangle 3"/>
              <p:cNvSpPr>
                <a:spLocks noGrp="1" noChangeArrowheads="1"/>
              </p:cNvSpPr>
              <p:nvPr>
                <p:ph type="body" idx="4294967295"/>
              </p:nvPr>
            </p:nvSpPr>
            <p:spPr>
              <a:xfrm>
                <a:off x="457200" y="1200151"/>
                <a:ext cx="8229600" cy="3398044"/>
              </a:xfrm>
              <a:prstGeom prst="rect">
                <a:avLst/>
              </a:prstGeom>
            </p:spPr>
            <p:txBody>
              <a:bodyPr/>
              <a:lstStyle/>
              <a:p>
                <a:pPr>
                  <a:buFont typeface="Wingdings" pitchFamily="2" charset="2"/>
                  <a:buNone/>
                </a:pPr>
                <a:r>
                  <a:rPr lang="en-US" dirty="0"/>
                  <a:t>Typical steps to find area of regular polygon</a:t>
                </a:r>
              </a:p>
              <a:p>
                <a:r>
                  <a:rPr lang="en-US" dirty="0"/>
                  <a:t>Find ½ of central angle</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360</m:t>
                            </m:r>
                          </m:num>
                          <m:den>
                            <m:r>
                              <a:rPr lang="en-US" b="0" i="1" smtClean="0">
                                <a:latin typeface="Cambria Math"/>
                              </a:rPr>
                              <m:t>𝑛</m:t>
                            </m:r>
                          </m:den>
                        </m:f>
                      </m:e>
                    </m:d>
                  </m:oMath>
                </a14:m>
                <a:endParaRPr lang="en-US" dirty="0"/>
              </a:p>
              <a:p>
                <a:r>
                  <a:rPr lang="en-US" dirty="0"/>
                  <a:t>Use trigonometry to find apothem</a:t>
                </a:r>
              </a:p>
              <a:p>
                <a:pPr lvl="1"/>
                <a:r>
                  <a:rPr lang="en-US" dirty="0"/>
                  <a:t>tan, sin, </a:t>
                </a:r>
                <a:r>
                  <a:rPr lang="en-US" dirty="0" err="1"/>
                  <a:t>cos</a:t>
                </a:r>
                <a:endParaRPr lang="en-US" dirty="0"/>
              </a:p>
              <a:p>
                <a:pPr marL="0" lvl="1" indent="0">
                  <a:buNone/>
                </a:pPr>
                <a:r>
                  <a:rPr lang="en-US" dirty="0"/>
                  <a:t> </a:t>
                </a:r>
                <a14:m>
                  <m:oMath xmlns:m="http://schemas.openxmlformats.org/officeDocument/2006/math">
                    <m:r>
                      <a:rPr lang="en-US" b="0" i="1" smtClean="0">
                        <a:latin typeface="Cambria Math"/>
                      </a:rPr>
                      <m:t>𝐴</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𝑃𝑎</m:t>
                    </m:r>
                  </m:oMath>
                </a14:m>
                <a:endParaRPr lang="en-US" dirty="0"/>
              </a:p>
            </p:txBody>
          </p:sp>
        </mc:Choice>
        <mc:Fallback xmlns="">
          <p:sp>
            <p:nvSpPr>
              <p:cNvPr id="89091" name="Rectangle 3"/>
              <p:cNvSpPr>
                <a:spLocks noGrp="1" noRot="1" noChangeAspect="1" noMove="1" noResize="1" noEditPoints="1" noAdjustHandles="1" noChangeArrowheads="1" noChangeShapeType="1" noTextEdit="1"/>
              </p:cNvSpPr>
              <p:nvPr>
                <p:ph type="body" idx="4294967295"/>
              </p:nvPr>
            </p:nvSpPr>
            <p:spPr>
              <a:xfrm>
                <a:off x="457200" y="1600200"/>
                <a:ext cx="8229600" cy="4530725"/>
              </a:xfrm>
              <a:prstGeom prst="rect">
                <a:avLst/>
              </a:prstGeom>
              <a:blipFill rotWithShape="1">
                <a:blip r:embed="rId3"/>
                <a:stretch>
                  <a:fillRect l="-1259" t="-1077"/>
                </a:stretch>
              </a:blipFill>
            </p:spPr>
            <p:txBody>
              <a:bodyPr/>
              <a:lstStyle/>
              <a:p>
                <a:r>
                  <a:rPr lang="en-US">
                    <a:noFill/>
                  </a:rPr>
                  <a:t> </a:t>
                </a:r>
              </a:p>
            </p:txBody>
          </p:sp>
        </mc:Fallback>
      </mc:AlternateContent>
      <p:sp>
        <p:nvSpPr>
          <p:cNvPr id="89093" name="AutoShape 5"/>
          <p:cNvSpPr>
            <a:spLocks noChangeArrowheads="1"/>
          </p:cNvSpPr>
          <p:nvPr/>
        </p:nvSpPr>
        <p:spPr bwMode="auto">
          <a:xfrm>
            <a:off x="5357812" y="3028950"/>
            <a:ext cx="1828800" cy="1874521"/>
          </a:xfrm>
          <a:prstGeom prst="octagon">
            <a:avLst>
              <a:gd name="adj" fmla="val 28454"/>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094" name="Group 6"/>
          <p:cNvGrpSpPr>
            <a:grpSpLocks/>
          </p:cNvGrpSpPr>
          <p:nvPr/>
        </p:nvGrpSpPr>
        <p:grpSpPr bwMode="auto">
          <a:xfrm>
            <a:off x="5357812" y="3028950"/>
            <a:ext cx="1828800" cy="1874521"/>
            <a:chOff x="3264" y="1680"/>
            <a:chExt cx="1152" cy="1152"/>
          </a:xfrm>
        </p:grpSpPr>
        <p:sp>
          <p:nvSpPr>
            <p:cNvPr id="89095" name="Line 7"/>
            <p:cNvSpPr>
              <a:spLocks noChangeShapeType="1"/>
            </p:cNvSpPr>
            <p:nvPr/>
          </p:nvSpPr>
          <p:spPr bwMode="auto">
            <a:xfrm flipV="1">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Line 8"/>
            <p:cNvSpPr>
              <a:spLocks noChangeShapeType="1"/>
            </p:cNvSpPr>
            <p:nvPr/>
          </p:nvSpPr>
          <p:spPr bwMode="auto">
            <a:xfrm>
              <a:off x="3264" y="2016"/>
              <a:ext cx="1152"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7" name="Line 9"/>
            <p:cNvSpPr>
              <a:spLocks noChangeShapeType="1"/>
            </p:cNvSpPr>
            <p:nvPr/>
          </p:nvSpPr>
          <p:spPr bwMode="auto">
            <a:xfrm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8" name="Line 10"/>
            <p:cNvSpPr>
              <a:spLocks noChangeShapeType="1"/>
            </p:cNvSpPr>
            <p:nvPr/>
          </p:nvSpPr>
          <p:spPr bwMode="auto">
            <a:xfrm flipH="1" flipV="1">
              <a:off x="3600" y="1680"/>
              <a:ext cx="48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9099" name="Group 11"/>
          <p:cNvGrpSpPr>
            <a:grpSpLocks/>
          </p:cNvGrpSpPr>
          <p:nvPr/>
        </p:nvGrpSpPr>
        <p:grpSpPr bwMode="auto">
          <a:xfrm>
            <a:off x="5357812" y="3028950"/>
            <a:ext cx="1828800" cy="1874521"/>
            <a:chOff x="3264" y="1680"/>
            <a:chExt cx="1152" cy="1152"/>
          </a:xfrm>
        </p:grpSpPr>
        <p:sp>
          <p:nvSpPr>
            <p:cNvPr id="89100" name="Line 12"/>
            <p:cNvSpPr>
              <a:spLocks noChangeShapeType="1"/>
            </p:cNvSpPr>
            <p:nvPr/>
          </p:nvSpPr>
          <p:spPr bwMode="auto">
            <a:xfrm>
              <a:off x="3840" y="1680"/>
              <a:ext cx="0" cy="115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1" name="Line 13"/>
            <p:cNvSpPr>
              <a:spLocks noChangeShapeType="1"/>
            </p:cNvSpPr>
            <p:nvPr/>
          </p:nvSpPr>
          <p:spPr bwMode="auto">
            <a:xfrm>
              <a:off x="3429" y="1845"/>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2" name="Line 14"/>
            <p:cNvSpPr>
              <a:spLocks noChangeShapeType="1"/>
            </p:cNvSpPr>
            <p:nvPr/>
          </p:nvSpPr>
          <p:spPr bwMode="auto">
            <a:xfrm flipV="1">
              <a:off x="3429" y="1851"/>
              <a:ext cx="816" cy="8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3" name="Line 15"/>
            <p:cNvSpPr>
              <a:spLocks noChangeShapeType="1"/>
            </p:cNvSpPr>
            <p:nvPr/>
          </p:nvSpPr>
          <p:spPr bwMode="auto">
            <a:xfrm>
              <a:off x="3264" y="2256"/>
              <a:ext cx="1152"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9104" name="Group 16"/>
          <p:cNvGrpSpPr>
            <a:grpSpLocks/>
          </p:cNvGrpSpPr>
          <p:nvPr/>
        </p:nvGrpSpPr>
        <p:grpSpPr bwMode="auto">
          <a:xfrm>
            <a:off x="4595814" y="3725225"/>
            <a:ext cx="614363" cy="688423"/>
            <a:chOff x="2784" y="2016"/>
            <a:chExt cx="387" cy="480"/>
          </a:xfrm>
        </p:grpSpPr>
        <p:sp>
          <p:nvSpPr>
            <p:cNvPr id="89105" name="AutoShape 17"/>
            <p:cNvSpPr>
              <a:spLocks/>
            </p:cNvSpPr>
            <p:nvPr/>
          </p:nvSpPr>
          <p:spPr bwMode="auto">
            <a:xfrm>
              <a:off x="2982" y="2016"/>
              <a:ext cx="169" cy="480"/>
            </a:xfrm>
            <a:prstGeom prst="leftBrace">
              <a:avLst>
                <a:gd name="adj1" fmla="val 2366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6" name="Text Box 18"/>
            <p:cNvSpPr txBox="1">
              <a:spLocks noChangeArrowheads="1"/>
            </p:cNvSpPr>
            <p:nvPr/>
          </p:nvSpPr>
          <p:spPr bwMode="auto">
            <a:xfrm>
              <a:off x="2784" y="2130"/>
              <a:ext cx="38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s</a:t>
              </a:r>
            </a:p>
          </p:txBody>
        </p:sp>
      </p:grpSp>
      <p:grpSp>
        <p:nvGrpSpPr>
          <p:cNvPr id="89107" name="Group 19"/>
          <p:cNvGrpSpPr>
            <a:grpSpLocks/>
          </p:cNvGrpSpPr>
          <p:nvPr/>
        </p:nvGrpSpPr>
        <p:grpSpPr bwMode="auto">
          <a:xfrm>
            <a:off x="6272212" y="3563116"/>
            <a:ext cx="2643188" cy="486198"/>
            <a:chOff x="2688" y="2832"/>
            <a:chExt cx="1665" cy="339"/>
          </a:xfrm>
        </p:grpSpPr>
        <p:sp>
          <p:nvSpPr>
            <p:cNvPr id="89108" name="Line 20"/>
            <p:cNvSpPr>
              <a:spLocks noChangeShapeType="1"/>
            </p:cNvSpPr>
            <p:nvPr/>
          </p:nvSpPr>
          <p:spPr bwMode="auto">
            <a:xfrm flipH="1" flipV="1">
              <a:off x="2688" y="2832"/>
              <a:ext cx="1066" cy="165"/>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9" name="Text Box 21"/>
            <p:cNvSpPr txBox="1">
              <a:spLocks noChangeArrowheads="1"/>
            </p:cNvSpPr>
            <p:nvPr/>
          </p:nvSpPr>
          <p:spPr bwMode="auto">
            <a:xfrm>
              <a:off x="3716" y="2861"/>
              <a:ext cx="63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latin typeface="Arial" charset="0"/>
                </a:rPr>
                <a:t>a</a:t>
              </a:r>
            </a:p>
          </p:txBody>
        </p:sp>
      </p:grpSp>
    </p:spTree>
    <p:extLst>
      <p:ext uri="{BB962C8B-B14F-4D97-AF65-F5344CB8AC3E}">
        <p14:creationId xmlns:p14="http://schemas.microsoft.com/office/powerpoint/2010/main" val="9983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875D54E-A416-4051-A25F-89088DEA3E3C}"/>
                  </a:ext>
                </a:extLst>
              </p:cNvPr>
              <p:cNvSpPr>
                <a:spLocks noGrp="1"/>
              </p:cNvSpPr>
              <p:nvPr>
                <p:ph sz="quarter" idx="14"/>
              </p:nvPr>
            </p:nvSpPr>
            <p:spPr/>
            <p:txBody>
              <a:bodyPr>
                <a:normAutofit fontScale="92500"/>
              </a:bodyPr>
              <a:lstStyle/>
              <a:p>
                <a:pPr marL="171450" lvl="0" indent="-171450">
                  <a:buFont typeface="Arial" pitchFamily="34" charset="0"/>
                  <a:buChar char="•"/>
                </a:pPr>
                <a:r>
                  <a:rPr lang="en-US" dirty="0"/>
                  <a:t>Pythagorean theorem to find side</a:t>
                </a:r>
              </a:p>
              <a:p>
                <a:pPr lvl="0"/>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6.5</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8</m:t>
                          </m:r>
                        </m:e>
                        <m:sup>
                          <m:r>
                            <a:rPr lang="en-US" i="1">
                              <a:latin typeface="Cambria Math"/>
                            </a:rPr>
                            <m:t>2</m:t>
                          </m:r>
                        </m:sup>
                      </m:sSup>
                    </m:oMath>
                  </m:oMathPara>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42.25+</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=64</m:t>
                      </m:r>
                    </m:oMath>
                  </m:oMathPara>
                </a14:m>
                <a:endParaRPr lang="en-US" dirty="0"/>
              </a:p>
              <a:p>
                <a:pPr lvl="0"/>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=21.75</m:t>
                      </m:r>
                    </m:oMath>
                  </m:oMathPara>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𝑥</m:t>
                      </m:r>
                      <m:r>
                        <a:rPr lang="en-US" i="1">
                          <a:latin typeface="Cambria Math"/>
                        </a:rPr>
                        <m:t>=4.6637</m:t>
                      </m:r>
                    </m:oMath>
                  </m:oMathPara>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𝑠</m:t>
                      </m:r>
                      <m:r>
                        <a:rPr lang="en-US" i="1">
                          <a:latin typeface="Cambria Math"/>
                        </a:rPr>
                        <m:t>=2</m:t>
                      </m:r>
                      <m:r>
                        <a:rPr lang="en-US" i="1">
                          <a:latin typeface="Cambria Math"/>
                        </a:rPr>
                        <m:t>𝑥</m:t>
                      </m:r>
                      <m:r>
                        <a:rPr lang="en-US" i="1">
                          <a:latin typeface="Cambria Math"/>
                        </a:rPr>
                        <m:t>=9.3274</m:t>
                      </m:r>
                    </m:oMath>
                  </m:oMathPara>
                </a14:m>
                <a:endParaRPr lang="en-US" dirty="0"/>
              </a:p>
              <a:p>
                <a:pPr marL="171450" lvl="0" indent="-171450">
                  <a:buFont typeface="Arial" pitchFamily="34" charset="0"/>
                  <a:buChar char="•"/>
                </a:pPr>
                <a:r>
                  <a:rPr lang="en-US" dirty="0"/>
                  <a:t>Area</a:t>
                </a:r>
              </a:p>
              <a:p>
                <a:pPr lvl="0"/>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9.3274⋅5</m:t>
                          </m:r>
                        </m:e>
                      </m:d>
                      <m:d>
                        <m:dPr>
                          <m:ctrlPr>
                            <a:rPr lang="en-US" i="1">
                              <a:latin typeface="Cambria Math" panose="02040503050406030204" pitchFamily="18" charset="0"/>
                            </a:rPr>
                          </m:ctrlPr>
                        </m:dPr>
                        <m:e>
                          <m:r>
                            <a:rPr lang="en-US" i="1">
                              <a:latin typeface="Cambria Math"/>
                            </a:rPr>
                            <m:t>6.5</m:t>
                          </m:r>
                        </m:e>
                      </m:d>
                      <m:r>
                        <a:rPr lang="en-US" i="1">
                          <a:latin typeface="Cambria Math"/>
                        </a:rPr>
                        <m:t>=</m:t>
                      </m:r>
                      <m:r>
                        <a:rPr lang="en-US" i="1" smtClean="0">
                          <a:solidFill>
                            <a:srgbClr val="FFFF00"/>
                          </a:solidFill>
                          <a:latin typeface="Cambria Math"/>
                        </a:rPr>
                        <m:t>151.6</m:t>
                      </m:r>
                    </m:oMath>
                  </m:oMathPara>
                </a14:m>
                <a:endParaRPr lang="en-US" dirty="0"/>
              </a:p>
            </p:txBody>
          </p:sp>
        </mc:Choice>
        <mc:Fallback xmlns="">
          <p:sp>
            <p:nvSpPr>
              <p:cNvPr id="2" name="Content Placeholder 1">
                <a:extLst>
                  <a:ext uri="{FF2B5EF4-FFF2-40B4-BE49-F238E27FC236}">
                    <a16:creationId xmlns:a16="http://schemas.microsoft.com/office/drawing/2014/main" id="{C875D54E-A416-4051-A25F-89088DEA3E3C}"/>
                  </a:ext>
                </a:extLst>
              </p:cNvPr>
              <p:cNvSpPr>
                <a:spLocks noGrp="1" noRot="1" noChangeAspect="1" noMove="1" noResize="1" noEditPoints="1" noAdjustHandles="1" noChangeArrowheads="1" noChangeShapeType="1" noTextEdit="1"/>
              </p:cNvSpPr>
              <p:nvPr>
                <p:ph sz="quarter" idx="14"/>
              </p:nvPr>
            </p:nvSpPr>
            <p:spPr>
              <a:blipFill>
                <a:blip r:embed="rId3"/>
                <a:stretch>
                  <a:fillRect l="-1793" t="-1231"/>
                </a:stretch>
              </a:blipFill>
            </p:spPr>
            <p:txBody>
              <a:bodyPr/>
              <a:lstStyle/>
              <a:p>
                <a:r>
                  <a:rPr lang="en-US">
                    <a:noFill/>
                  </a:rPr>
                  <a:t> </a:t>
                </a:r>
              </a:p>
            </p:txBody>
          </p:sp>
        </mc:Fallback>
      </mc:AlternateContent>
      <p:sp>
        <p:nvSpPr>
          <p:cNvPr id="40963" name="Rectangle 3"/>
          <p:cNvSpPr>
            <a:spLocks noGrp="1" noChangeArrowheads="1"/>
          </p:cNvSpPr>
          <p:nvPr>
            <p:ph sz="quarter" idx="13"/>
          </p:nvPr>
        </p:nvSpPr>
        <p:spPr>
          <a:prstGeom prst="rect">
            <a:avLst/>
          </a:prstGeom>
        </p:spPr>
        <p:txBody>
          <a:bodyPr/>
          <a:lstStyle/>
          <a:p>
            <a:pPr lvl="1"/>
            <a:r>
              <a:rPr lang="en-US" dirty="0"/>
              <a:t>Find the area of the regular polygon.</a:t>
            </a:r>
          </a:p>
        </p:txBody>
      </p:sp>
      <p:sp>
        <p:nvSpPr>
          <p:cNvPr id="40962" name="Rectangle 2"/>
          <p:cNvSpPr>
            <a:spLocks noGrp="1" noChangeArrowheads="1"/>
          </p:cNvSpPr>
          <p:nvPr>
            <p:ph type="title"/>
          </p:nvPr>
        </p:nvSpPr>
        <p:spPr/>
        <p:txBody>
          <a:bodyPr>
            <a:normAutofit/>
          </a:bodyPr>
          <a:lstStyle/>
          <a:p>
            <a:r>
              <a:rPr lang="en-US" dirty="0"/>
              <a:t>11.6 Areas of Regular Polygons</a:t>
            </a:r>
            <a:endParaRPr lang="en-US" sz="40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28800" y="1428750"/>
            <a:ext cx="2057398" cy="200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875D54E-A416-4051-A25F-89088DEA3E3C}"/>
                  </a:ext>
                </a:extLst>
              </p:cNvPr>
              <p:cNvSpPr>
                <a:spLocks noGrp="1"/>
              </p:cNvSpPr>
              <p:nvPr>
                <p:ph sz="quarter" idx="14"/>
              </p:nvPr>
            </p:nvSpPr>
            <p:spPr/>
            <p:txBody>
              <a:bodyPr>
                <a:normAutofit fontScale="85000" lnSpcReduction="20000"/>
              </a:bodyPr>
              <a:lstStyle/>
              <a:p>
                <a:pPr marL="171450" lvl="0" indent="-171450">
                  <a:buFont typeface="Arial" pitchFamily="34" charset="0"/>
                  <a:buChar char="•"/>
                </a:pPr>
                <a:r>
                  <a:rPr lang="en-US" dirty="0"/>
                  <a:t>Find ½ central angle</a:t>
                </a:r>
              </a:p>
              <a:p>
                <a:pPr lvl="0"/>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360</m:t>
                              </m:r>
                            </m:num>
                            <m:den>
                              <m:r>
                                <a:rPr lang="en-US" i="1">
                                  <a:latin typeface="Cambria Math"/>
                                </a:rPr>
                                <m:t>10</m:t>
                              </m:r>
                            </m:den>
                          </m:f>
                        </m:e>
                      </m:d>
                      <m:r>
                        <a:rPr lang="en-US" i="1">
                          <a:latin typeface="Cambria Math"/>
                        </a:rPr>
                        <m:t>=18°</m:t>
                      </m:r>
                    </m:oMath>
                  </m:oMathPara>
                </a14:m>
                <a:endParaRPr lang="en-US" dirty="0"/>
              </a:p>
              <a:p>
                <a:pPr marL="171450" lvl="0" indent="-171450">
                  <a:buFont typeface="Arial" pitchFamily="34" charset="0"/>
                  <a:buChar char="•"/>
                </a:pPr>
                <a:r>
                  <a:rPr lang="en-US" dirty="0"/>
                  <a:t>Find apothem</a:t>
                </a:r>
              </a:p>
              <a:p>
                <a:pPr lvl="0"/>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tan</m:t>
                          </m:r>
                        </m:fName>
                        <m:e>
                          <m:r>
                            <a:rPr lang="en-US" i="1">
                              <a:latin typeface="Cambria Math"/>
                            </a:rPr>
                            <m:t>18°</m:t>
                          </m:r>
                        </m:e>
                      </m:func>
                      <m:r>
                        <a:rPr lang="en-US" i="1">
                          <a:latin typeface="Cambria Math"/>
                        </a:rPr>
                        <m:t>=</m:t>
                      </m:r>
                      <m:f>
                        <m:fPr>
                          <m:ctrlPr>
                            <a:rPr lang="en-US" i="1">
                              <a:latin typeface="Cambria Math" panose="02040503050406030204" pitchFamily="18" charset="0"/>
                            </a:rPr>
                          </m:ctrlPr>
                        </m:fPr>
                        <m:num>
                          <m:r>
                            <a:rPr lang="en-US" i="1">
                              <a:latin typeface="Cambria Math"/>
                            </a:rPr>
                            <m:t>3.5</m:t>
                          </m:r>
                        </m:num>
                        <m:den>
                          <m:r>
                            <a:rPr lang="en-US" i="1">
                              <a:latin typeface="Cambria Math"/>
                            </a:rPr>
                            <m:t>𝑎</m:t>
                          </m:r>
                        </m:den>
                      </m:f>
                    </m:oMath>
                  </m:oMathPara>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tan</m:t>
                          </m:r>
                        </m:fName>
                        <m:e>
                          <m:r>
                            <a:rPr lang="en-US" i="1">
                              <a:latin typeface="Cambria Math"/>
                            </a:rPr>
                            <m:t>18°</m:t>
                          </m:r>
                        </m:e>
                      </m:func>
                      <m:r>
                        <a:rPr lang="en-US" i="1">
                          <a:latin typeface="Cambria Math"/>
                        </a:rPr>
                        <m:t>=3.5</m:t>
                      </m:r>
                    </m:oMath>
                  </m:oMathPara>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=10.7719</m:t>
                      </m:r>
                    </m:oMath>
                  </m:oMathPara>
                </a14:m>
                <a:endParaRPr lang="en-US" dirty="0"/>
              </a:p>
              <a:p>
                <a:pPr marL="171450" lvl="0" indent="-171450">
                  <a:buFont typeface="Arial" pitchFamily="34" charset="0"/>
                  <a:buChar char="•"/>
                </a:pPr>
                <a:r>
                  <a:rPr lang="en-US" dirty="0"/>
                  <a:t>Find area</a:t>
                </a:r>
              </a:p>
              <a:p>
                <a:pPr lvl="0"/>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7⋅10</m:t>
                          </m:r>
                        </m:e>
                      </m:d>
                      <m:d>
                        <m:dPr>
                          <m:ctrlPr>
                            <a:rPr lang="en-US" i="1">
                              <a:latin typeface="Cambria Math" panose="02040503050406030204" pitchFamily="18" charset="0"/>
                            </a:rPr>
                          </m:ctrlPr>
                        </m:dPr>
                        <m:e>
                          <m:r>
                            <a:rPr lang="en-US" i="1">
                              <a:latin typeface="Cambria Math"/>
                            </a:rPr>
                            <m:t>10.7719</m:t>
                          </m:r>
                        </m:e>
                      </m:d>
                      <m:r>
                        <a:rPr lang="en-US" i="1">
                          <a:latin typeface="Cambria Math"/>
                        </a:rPr>
                        <m:t>=377.0</m:t>
                      </m:r>
                    </m:oMath>
                  </m:oMathPara>
                </a14:m>
                <a:endParaRPr lang="en-US" dirty="0"/>
              </a:p>
            </p:txBody>
          </p:sp>
        </mc:Choice>
        <mc:Fallback xmlns="">
          <p:sp>
            <p:nvSpPr>
              <p:cNvPr id="2" name="Content Placeholder 1">
                <a:extLst>
                  <a:ext uri="{FF2B5EF4-FFF2-40B4-BE49-F238E27FC236}">
                    <a16:creationId xmlns:a16="http://schemas.microsoft.com/office/drawing/2014/main" id="{C875D54E-A416-4051-A25F-89088DEA3E3C}"/>
                  </a:ext>
                </a:extLst>
              </p:cNvPr>
              <p:cNvSpPr>
                <a:spLocks noGrp="1" noRot="1" noChangeAspect="1" noMove="1" noResize="1" noEditPoints="1" noAdjustHandles="1" noChangeArrowheads="1" noChangeShapeType="1" noTextEdit="1"/>
              </p:cNvSpPr>
              <p:nvPr>
                <p:ph sz="quarter" idx="14"/>
              </p:nvPr>
            </p:nvSpPr>
            <p:spPr>
              <a:blipFill>
                <a:blip r:embed="rId3"/>
                <a:stretch>
                  <a:fillRect l="-1517" t="-2769"/>
                </a:stretch>
              </a:blipFill>
            </p:spPr>
            <p:txBody>
              <a:bodyPr/>
              <a:lstStyle/>
              <a:p>
                <a:r>
                  <a:rPr lang="en-US">
                    <a:noFill/>
                  </a:rPr>
                  <a:t> </a:t>
                </a:r>
              </a:p>
            </p:txBody>
          </p:sp>
        </mc:Fallback>
      </mc:AlternateContent>
      <p:sp>
        <p:nvSpPr>
          <p:cNvPr id="40963" name="Rectangle 3"/>
          <p:cNvSpPr>
            <a:spLocks noGrp="1" noChangeArrowheads="1"/>
          </p:cNvSpPr>
          <p:nvPr>
            <p:ph sz="quarter" idx="13"/>
          </p:nvPr>
        </p:nvSpPr>
        <p:spPr>
          <a:prstGeom prst="rect">
            <a:avLst/>
          </a:prstGeom>
        </p:spPr>
        <p:txBody>
          <a:bodyPr/>
          <a:lstStyle/>
          <a:p>
            <a:pPr lvl="1"/>
            <a:r>
              <a:rPr lang="en-US" dirty="0"/>
              <a:t>Find the area of the regular polygon.</a:t>
            </a:r>
          </a:p>
        </p:txBody>
      </p:sp>
      <p:sp>
        <p:nvSpPr>
          <p:cNvPr id="40962" name="Rectangle 2"/>
          <p:cNvSpPr>
            <a:spLocks noGrp="1" noChangeArrowheads="1"/>
          </p:cNvSpPr>
          <p:nvPr>
            <p:ph type="title"/>
          </p:nvPr>
        </p:nvSpPr>
        <p:spPr/>
        <p:txBody>
          <a:bodyPr>
            <a:normAutofit/>
          </a:bodyPr>
          <a:lstStyle/>
          <a:p>
            <a:r>
              <a:rPr lang="en-US" dirty="0"/>
              <a:t>11.6 Areas of Regular Polygons</a:t>
            </a:r>
            <a:endParaRPr lang="en-US" sz="4000"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52600" y="1428750"/>
            <a:ext cx="2209798" cy="206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A76DF833-8C92-4110-B052-B81D2E9775A0}"/>
              </a:ext>
            </a:extLst>
          </p:cNvPr>
          <p:cNvGrpSpPr/>
          <p:nvPr/>
        </p:nvGrpSpPr>
        <p:grpSpPr>
          <a:xfrm>
            <a:off x="2435064" y="2371557"/>
            <a:ext cx="728341" cy="1333440"/>
            <a:chOff x="2435064" y="2371557"/>
            <a:chExt cx="728341" cy="1333440"/>
          </a:xfrm>
        </p:grpSpPr>
        <p:grpSp>
          <p:nvGrpSpPr>
            <p:cNvPr id="5" name="Group 4">
              <a:extLst>
                <a:ext uri="{FF2B5EF4-FFF2-40B4-BE49-F238E27FC236}">
                  <a16:creationId xmlns:a16="http://schemas.microsoft.com/office/drawing/2014/main" id="{09909498-C291-40C9-9C15-40933BA53214}"/>
                </a:ext>
              </a:extLst>
            </p:cNvPr>
            <p:cNvGrpSpPr/>
            <p:nvPr/>
          </p:nvGrpSpPr>
          <p:grpSpPr>
            <a:xfrm>
              <a:off x="2739325" y="2371557"/>
              <a:ext cx="403200" cy="992520"/>
              <a:chOff x="2739325" y="2371557"/>
              <a:chExt cx="403200" cy="99252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B1E98DF-9726-4EEA-8290-0363A73A640C}"/>
                      </a:ext>
                    </a:extLst>
                  </p14:cNvPr>
                  <p14:cNvContentPartPr/>
                  <p14:nvPr/>
                </p14:nvContentPartPr>
                <p14:xfrm>
                  <a:off x="2739325" y="2371557"/>
                  <a:ext cx="42840" cy="989640"/>
                </p14:xfrm>
              </p:contentPart>
            </mc:Choice>
            <mc:Fallback xmlns="">
              <p:pic>
                <p:nvPicPr>
                  <p:cNvPr id="3" name="Ink 2">
                    <a:extLst>
                      <a:ext uri="{FF2B5EF4-FFF2-40B4-BE49-F238E27FC236}">
                        <a16:creationId xmlns:a16="http://schemas.microsoft.com/office/drawing/2014/main" id="{7B1E98DF-9726-4EEA-8290-0363A73A640C}"/>
                      </a:ext>
                    </a:extLst>
                  </p:cNvPr>
                  <p:cNvPicPr/>
                  <p:nvPr/>
                </p:nvPicPr>
                <p:blipFill>
                  <a:blip r:embed="rId6"/>
                  <a:stretch>
                    <a:fillRect/>
                  </a:stretch>
                </p:blipFill>
                <p:spPr>
                  <a:xfrm>
                    <a:off x="2730685" y="2362917"/>
                    <a:ext cx="6048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EB7F330-C762-4E50-8073-70940DF4AE42}"/>
                      </a:ext>
                    </a:extLst>
                  </p14:cNvPr>
                  <p14:cNvContentPartPr/>
                  <p14:nvPr/>
                </p14:nvContentPartPr>
                <p14:xfrm>
                  <a:off x="2772445" y="2409357"/>
                  <a:ext cx="370080" cy="954720"/>
                </p14:xfrm>
              </p:contentPart>
            </mc:Choice>
            <mc:Fallback xmlns="">
              <p:pic>
                <p:nvPicPr>
                  <p:cNvPr id="4" name="Ink 3">
                    <a:extLst>
                      <a:ext uri="{FF2B5EF4-FFF2-40B4-BE49-F238E27FC236}">
                        <a16:creationId xmlns:a16="http://schemas.microsoft.com/office/drawing/2014/main" id="{1EB7F330-C762-4E50-8073-70940DF4AE42}"/>
                      </a:ext>
                    </a:extLst>
                  </p:cNvPr>
                  <p:cNvPicPr/>
                  <p:nvPr/>
                </p:nvPicPr>
                <p:blipFill>
                  <a:blip r:embed="rId8"/>
                  <a:stretch>
                    <a:fillRect/>
                  </a:stretch>
                </p:blipFill>
                <p:spPr>
                  <a:xfrm>
                    <a:off x="2763445" y="2400717"/>
                    <a:ext cx="387720" cy="972360"/>
                  </a:xfrm>
                  <a:prstGeom prst="rect">
                    <a:avLst/>
                  </a:prstGeom>
                </p:spPr>
              </p:pic>
            </mc:Fallback>
          </mc:AlternateContent>
        </p:grpSp>
        <p:grpSp>
          <p:nvGrpSpPr>
            <p:cNvPr id="10" name="Group 9">
              <a:extLst>
                <a:ext uri="{FF2B5EF4-FFF2-40B4-BE49-F238E27FC236}">
                  <a16:creationId xmlns:a16="http://schemas.microsoft.com/office/drawing/2014/main" id="{CC1AF7E4-9394-4395-8B5E-FE30759EC7B0}"/>
                </a:ext>
              </a:extLst>
            </p:cNvPr>
            <p:cNvGrpSpPr/>
            <p:nvPr/>
          </p:nvGrpSpPr>
          <p:grpSpPr>
            <a:xfrm>
              <a:off x="2783605" y="3539397"/>
              <a:ext cx="379800" cy="165600"/>
              <a:chOff x="2783605" y="3539397"/>
              <a:chExt cx="379800" cy="165600"/>
            </a:xfrm>
          </p:grpSpPr>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B19750BB-BD86-4C40-A735-BA1723B689B0}"/>
                      </a:ext>
                    </a:extLst>
                  </p14:cNvPr>
                  <p14:cNvContentPartPr/>
                  <p14:nvPr/>
                </p14:nvContentPartPr>
                <p14:xfrm>
                  <a:off x="2783605" y="3555957"/>
                  <a:ext cx="112320" cy="112680"/>
                </p14:xfrm>
              </p:contentPart>
            </mc:Choice>
            <mc:Fallback xmlns="">
              <p:pic>
                <p:nvPicPr>
                  <p:cNvPr id="6" name="Ink 5">
                    <a:extLst>
                      <a:ext uri="{FF2B5EF4-FFF2-40B4-BE49-F238E27FC236}">
                        <a16:creationId xmlns:a16="http://schemas.microsoft.com/office/drawing/2014/main" id="{B19750BB-BD86-4C40-A735-BA1723B689B0}"/>
                      </a:ext>
                    </a:extLst>
                  </p:cNvPr>
                  <p:cNvPicPr/>
                  <p:nvPr/>
                </p:nvPicPr>
                <p:blipFill>
                  <a:blip r:embed="rId10"/>
                  <a:stretch>
                    <a:fillRect/>
                  </a:stretch>
                </p:blipFill>
                <p:spPr>
                  <a:xfrm>
                    <a:off x="2774965" y="3547317"/>
                    <a:ext cx="129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89E9FF8-04E9-4439-8D88-7DDFDD98FF86}"/>
                      </a:ext>
                    </a:extLst>
                  </p14:cNvPr>
                  <p14:cNvContentPartPr/>
                  <p14:nvPr/>
                </p14:nvContentPartPr>
                <p14:xfrm>
                  <a:off x="2976205" y="3684477"/>
                  <a:ext cx="6480" cy="2520"/>
                </p14:xfrm>
              </p:contentPart>
            </mc:Choice>
            <mc:Fallback xmlns="">
              <p:pic>
                <p:nvPicPr>
                  <p:cNvPr id="7" name="Ink 6">
                    <a:extLst>
                      <a:ext uri="{FF2B5EF4-FFF2-40B4-BE49-F238E27FC236}">
                        <a16:creationId xmlns:a16="http://schemas.microsoft.com/office/drawing/2014/main" id="{689E9FF8-04E9-4439-8D88-7DDFDD98FF86}"/>
                      </a:ext>
                    </a:extLst>
                  </p:cNvPr>
                  <p:cNvPicPr/>
                  <p:nvPr/>
                </p:nvPicPr>
                <p:blipFill>
                  <a:blip r:embed="rId12"/>
                  <a:stretch>
                    <a:fillRect/>
                  </a:stretch>
                </p:blipFill>
                <p:spPr>
                  <a:xfrm>
                    <a:off x="2967205" y="3675477"/>
                    <a:ext cx="2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B42F9247-3644-4877-BE3E-DFA1EC01421C}"/>
                      </a:ext>
                    </a:extLst>
                  </p14:cNvPr>
                  <p14:cNvContentPartPr/>
                  <p14:nvPr/>
                </p14:nvContentPartPr>
                <p14:xfrm>
                  <a:off x="3075565" y="3539397"/>
                  <a:ext cx="87840" cy="165600"/>
                </p14:xfrm>
              </p:contentPart>
            </mc:Choice>
            <mc:Fallback xmlns="">
              <p:pic>
                <p:nvPicPr>
                  <p:cNvPr id="9" name="Ink 8">
                    <a:extLst>
                      <a:ext uri="{FF2B5EF4-FFF2-40B4-BE49-F238E27FC236}">
                        <a16:creationId xmlns:a16="http://schemas.microsoft.com/office/drawing/2014/main" id="{B42F9247-3644-4877-BE3E-DFA1EC01421C}"/>
                      </a:ext>
                    </a:extLst>
                  </p:cNvPr>
                  <p:cNvPicPr/>
                  <p:nvPr/>
                </p:nvPicPr>
                <p:blipFill>
                  <a:blip r:embed="rId14"/>
                  <a:stretch>
                    <a:fillRect/>
                  </a:stretch>
                </p:blipFill>
                <p:spPr>
                  <a:xfrm>
                    <a:off x="3066925" y="3530757"/>
                    <a:ext cx="10548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B8292D93-80AE-4FB2-8152-25839EAC27F4}"/>
                    </a:ext>
                  </a:extLst>
                </p14:cNvPr>
                <p14:cNvContentPartPr/>
                <p14:nvPr/>
              </p14:nvContentPartPr>
              <p14:xfrm>
                <a:off x="2435064" y="2841504"/>
                <a:ext cx="157680" cy="111600"/>
              </p14:xfrm>
            </p:contentPart>
          </mc:Choice>
          <mc:Fallback xmlns="">
            <p:pic>
              <p:nvPicPr>
                <p:cNvPr id="11" name="Ink 10">
                  <a:extLst>
                    <a:ext uri="{FF2B5EF4-FFF2-40B4-BE49-F238E27FC236}">
                      <a16:creationId xmlns:a16="http://schemas.microsoft.com/office/drawing/2014/main" id="{B8292D93-80AE-4FB2-8152-25839EAC27F4}"/>
                    </a:ext>
                  </a:extLst>
                </p:cNvPr>
                <p:cNvPicPr/>
                <p:nvPr/>
              </p:nvPicPr>
              <p:blipFill>
                <a:blip r:embed="rId16"/>
                <a:stretch>
                  <a:fillRect/>
                </a:stretch>
              </p:blipFill>
              <p:spPr>
                <a:xfrm>
                  <a:off x="2426424" y="2832504"/>
                  <a:ext cx="175320" cy="129240"/>
                </a:xfrm>
                <a:prstGeom prst="rect">
                  <a:avLst/>
                </a:prstGeom>
              </p:spPr>
            </p:pic>
          </mc:Fallback>
        </mc:AlternateContent>
      </p:grpSp>
    </p:spTree>
    <p:extLst>
      <p:ext uri="{BB962C8B-B14F-4D97-AF65-F5344CB8AC3E}">
        <p14:creationId xmlns:p14="http://schemas.microsoft.com/office/powerpoint/2010/main" val="38152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11.1 Areas of Triangles and Parallelograms</a:t>
            </a:r>
          </a:p>
        </p:txBody>
      </p:sp>
      <p:sp>
        <p:nvSpPr>
          <p:cNvPr id="4" name="TextBox 3"/>
          <p:cNvSpPr txBox="1"/>
          <p:nvPr/>
        </p:nvSpPr>
        <p:spPr>
          <a:xfrm>
            <a:off x="381000" y="97155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Rectangle</a:t>
            </a:r>
          </a:p>
        </p:txBody>
      </p:sp>
      <mc:AlternateContent xmlns:mc="http://schemas.openxmlformats.org/markup-compatibility/2006" xmlns:a14="http://schemas.microsoft.com/office/drawing/2010/main">
        <mc:Choice Requires="a14">
          <p:sp>
            <p:nvSpPr>
              <p:cNvPr id="5" name="TextBox 4"/>
              <p:cNvSpPr txBox="1"/>
              <p:nvPr/>
            </p:nvSpPr>
            <p:spPr>
              <a:xfrm>
                <a:off x="381000" y="1433215"/>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r>
                        <a:rPr lang="en-US" sz="2400" b="0" i="1" smtClean="0">
                          <a:latin typeface="Cambria Math"/>
                        </a:rPr>
                        <m:t>𝑏h</m:t>
                      </m:r>
                    </m:oMath>
                  </m:oMathPara>
                </a14:m>
                <a:endParaRPr lang="en-US" sz="2400" dirty="0"/>
              </a:p>
              <a:p>
                <a:r>
                  <a:rPr lang="en-US" sz="2400" dirty="0"/>
                  <a:t>Where </a:t>
                </a:r>
                <a:r>
                  <a:rPr lang="en-US" sz="2400" i="1" dirty="0"/>
                  <a:t>b</a:t>
                </a:r>
                <a:r>
                  <a:rPr lang="en-US" sz="2400" dirty="0"/>
                  <a:t> is the base and </a:t>
                </a:r>
                <a:r>
                  <a:rPr lang="en-US" sz="2400" i="1" dirty="0"/>
                  <a:t>h </a:t>
                </a:r>
                <a:r>
                  <a:rPr lang="en-US" sz="2400" dirty="0"/>
                  <a:t>is the height.</a:t>
                </a:r>
                <a:endParaRPr lang="en-US" sz="2400" i="1"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433215"/>
                <a:ext cx="8458200" cy="830997"/>
              </a:xfrm>
              <a:prstGeom prst="rect">
                <a:avLst/>
              </a:prstGeom>
              <a:blipFill rotWithShape="1">
                <a:blip r:embed="rId3"/>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600443"/>
            <a:ext cx="1981200" cy="152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264212"/>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Parallelogram</a:t>
            </a:r>
          </a:p>
        </p:txBody>
      </p:sp>
      <mc:AlternateContent xmlns:mc="http://schemas.openxmlformats.org/markup-compatibility/2006" xmlns:a14="http://schemas.microsoft.com/office/drawing/2010/main">
        <mc:Choice Requires="a14">
          <p:sp>
            <p:nvSpPr>
              <p:cNvPr id="8" name="TextBox 7"/>
              <p:cNvSpPr txBox="1"/>
              <p:nvPr/>
            </p:nvSpPr>
            <p:spPr>
              <a:xfrm>
                <a:off x="381000" y="2725877"/>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r>
                        <a:rPr lang="en-US" sz="2400" b="0" i="1" smtClean="0">
                          <a:latin typeface="Cambria Math"/>
                        </a:rPr>
                        <m:t>𝑏h</m:t>
                      </m:r>
                    </m:oMath>
                  </m:oMathPara>
                </a14:m>
                <a:endParaRPr lang="en-US" sz="2400" dirty="0"/>
              </a:p>
              <a:p>
                <a:r>
                  <a:rPr lang="en-US" sz="2400" dirty="0"/>
                  <a:t>Where </a:t>
                </a:r>
                <a:r>
                  <a:rPr lang="en-US" sz="2400" i="1" dirty="0"/>
                  <a:t>b</a:t>
                </a:r>
                <a:r>
                  <a:rPr lang="en-US" sz="2400" dirty="0"/>
                  <a:t> is the base and </a:t>
                </a:r>
                <a:r>
                  <a:rPr lang="en-US" sz="2400" i="1" dirty="0"/>
                  <a:t>h </a:t>
                </a:r>
                <a:r>
                  <a:rPr lang="en-US" sz="2400" dirty="0"/>
                  <a:t>is the height.</a:t>
                </a:r>
                <a:endParaRPr lang="en-US" sz="24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381000" y="2725877"/>
                <a:ext cx="8458200" cy="830997"/>
              </a:xfrm>
              <a:prstGeom prst="rect">
                <a:avLst/>
              </a:prstGeom>
              <a:blipFill rotWithShape="1">
                <a:blip r:embed="rId5"/>
                <a:stretch>
                  <a:fillRect/>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171700"/>
            <a:ext cx="1981200" cy="134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1000" y="3556874"/>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Triangle</a:t>
            </a:r>
          </a:p>
        </p:txBody>
      </p:sp>
      <mc:AlternateContent xmlns:mc="http://schemas.openxmlformats.org/markup-compatibility/2006" xmlns:a14="http://schemas.microsoft.com/office/drawing/2010/main">
        <mc:Choice Requires="a14">
          <p:sp>
            <p:nvSpPr>
              <p:cNvPr id="11" name="TextBox 10"/>
              <p:cNvSpPr txBox="1"/>
              <p:nvPr/>
            </p:nvSpPr>
            <p:spPr>
              <a:xfrm>
                <a:off x="381000" y="3990364"/>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r>
                        <a:rPr lang="en-US" sz="2400" b="0" i="1" smtClean="0">
                          <a:latin typeface="Cambria Math"/>
                        </a:rPr>
                        <m:t>𝑏h</m:t>
                      </m:r>
                    </m:oMath>
                  </m:oMathPara>
                </a14:m>
                <a:endParaRPr lang="en-US" sz="2400" dirty="0"/>
              </a:p>
              <a:p>
                <a:r>
                  <a:rPr lang="en-US" sz="2400" dirty="0"/>
                  <a:t>Where </a:t>
                </a:r>
                <a:r>
                  <a:rPr lang="en-US" sz="2400" i="1" dirty="0"/>
                  <a:t>b</a:t>
                </a:r>
                <a:r>
                  <a:rPr lang="en-US" sz="2400" dirty="0"/>
                  <a:t> is the base and </a:t>
                </a:r>
                <a:r>
                  <a:rPr lang="en-US" sz="2400" i="1" dirty="0"/>
                  <a:t>h </a:t>
                </a:r>
                <a:r>
                  <a:rPr lang="en-US" sz="2400" dirty="0"/>
                  <a:t>is the height.</a:t>
                </a:r>
                <a:endParaRPr lang="en-US"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000" y="3990364"/>
                <a:ext cx="8458200" cy="1153136"/>
              </a:xfrm>
              <a:prstGeom prst="rect">
                <a:avLst/>
              </a:prstGeom>
              <a:blipFill rotWithShape="1">
                <a:blip r:embed="rId7"/>
                <a:stretch>
                  <a:fillRect/>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2158" y="3513963"/>
            <a:ext cx="1257041" cy="148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42" presetClass="entr" presetSubtype="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1000"/>
                                        <p:tgtEl>
                                          <p:spTgt spid="2051"/>
                                        </p:tgtEl>
                                      </p:cBhvr>
                                    </p:animEffect>
                                    <p:anim calcmode="lin" valueType="num">
                                      <p:cBhvr>
                                        <p:cTn id="27" dur="1000" fill="hold"/>
                                        <p:tgtEl>
                                          <p:spTgt spid="2051"/>
                                        </p:tgtEl>
                                        <p:attrNameLst>
                                          <p:attrName>ppt_x</p:attrName>
                                        </p:attrNameLst>
                                      </p:cBhvr>
                                      <p:tavLst>
                                        <p:tav tm="0">
                                          <p:val>
                                            <p:strVal val="#ppt_x"/>
                                          </p:val>
                                        </p:tav>
                                        <p:tav tm="100000">
                                          <p:val>
                                            <p:strVal val="#ppt_x"/>
                                          </p:val>
                                        </p:tav>
                                      </p:tavLst>
                                    </p:anim>
                                    <p:anim calcmode="lin" valueType="num">
                                      <p:cBhvr>
                                        <p:cTn id="28"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42"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1000"/>
                                        <p:tgtEl>
                                          <p:spTgt spid="2052"/>
                                        </p:tgtEl>
                                      </p:cBhvr>
                                    </p:animEffect>
                                    <p:anim calcmode="lin" valueType="num">
                                      <p:cBhvr>
                                        <p:cTn id="40" dur="1000" fill="hold"/>
                                        <p:tgtEl>
                                          <p:spTgt spid="2052"/>
                                        </p:tgtEl>
                                        <p:attrNameLst>
                                          <p:attrName>ppt_x</p:attrName>
                                        </p:attrNameLst>
                                      </p:cBhvr>
                                      <p:tavLst>
                                        <p:tav tm="0">
                                          <p:val>
                                            <p:strVal val="#ppt_x"/>
                                          </p:val>
                                        </p:tav>
                                        <p:tav tm="100000">
                                          <p:val>
                                            <p:strVal val="#ppt_x"/>
                                          </p:val>
                                        </p:tav>
                                      </p:tavLst>
                                    </p:anim>
                                    <p:anim calcmode="lin" valueType="num">
                                      <p:cBhvr>
                                        <p:cTn id="4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C5D222-F1B7-42CC-A02E-1DF5CDA30ED6}"/>
                  </a:ext>
                </a:extLst>
              </p:cNvPr>
              <p:cNvSpPr>
                <a:spLocks noGrp="1"/>
              </p:cNvSpPr>
              <p:nvPr>
                <p:ph sz="quarter" idx="14"/>
              </p:nvPr>
            </p:nvSpPr>
            <p:spPr>
              <a:xfrm>
                <a:off x="3505200" y="895349"/>
                <a:ext cx="5638800" cy="3962403"/>
              </a:xfrm>
            </p:spPr>
            <p:txBody>
              <a:bodyPr>
                <a:normAutofit fontScale="85000" lnSpcReduction="10000"/>
              </a:bodyPr>
              <a:lstStyle/>
              <a:p>
                <a:pPr lvl="0"/>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𝑠𝑖𝑑𝑒</m:t>
                      </m:r>
                      <m:r>
                        <a:rPr lang="en-US" i="1">
                          <a:latin typeface="Cambria Math"/>
                        </a:rPr>
                        <m:t>=6</m:t>
                      </m:r>
                    </m:oMath>
                  </m:oMathPara>
                </a14:m>
                <a:endParaRPr lang="en-US" dirty="0"/>
              </a:p>
              <a:p>
                <a:pPr lvl="0"/>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2</m:t>
                          </m:r>
                        </m:den>
                      </m:f>
                      <m:r>
                        <a:rPr lang="en-US" i="1">
                          <a:latin typeface="Cambria Math"/>
                        </a:rPr>
                        <m:t>𝑐𝑒𝑛𝑡𝑟𝑎𝑙</m:t>
                      </m:r>
                      <m:r>
                        <a:rPr lang="en-US" i="1">
                          <a:latin typeface="Cambria Math"/>
                        </a:rPr>
                        <m:t> </m:t>
                      </m:r>
                      <m:r>
                        <a:rPr lang="en-US" i="1">
                          <a:latin typeface="Cambria Math"/>
                        </a:rPr>
                        <m:t>𝑎𝑛𝑔𝑙𝑒</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360</m:t>
                              </m:r>
                              <m:r>
                                <a:rPr lang="en-US" b="0" i="1" smtClean="0">
                                  <a:latin typeface="Cambria Math" panose="02040503050406030204" pitchFamily="18" charset="0"/>
                                </a:rPr>
                                <m:t>°</m:t>
                              </m:r>
                            </m:num>
                            <m:den>
                              <m:r>
                                <a:rPr lang="en-US" i="1">
                                  <a:latin typeface="Cambria Math"/>
                                </a:rPr>
                                <m:t>6</m:t>
                              </m:r>
                            </m:den>
                          </m:f>
                        </m:e>
                      </m:d>
                      <m:r>
                        <a:rPr lang="en-US" i="1">
                          <a:latin typeface="Cambria Math"/>
                        </a:rPr>
                        <m:t>=30</m:t>
                      </m:r>
                      <m:r>
                        <a:rPr lang="en-US" b="0" i="1" smtClean="0">
                          <a:latin typeface="Cambria Math" panose="02040503050406030204" pitchFamily="18" charset="0"/>
                        </a:rPr>
                        <m:t>°</m:t>
                      </m:r>
                    </m:oMath>
                  </m:oMathPara>
                </a14:m>
                <a:endParaRPr lang="en-US" dirty="0"/>
              </a:p>
              <a:p>
                <a:pPr lvl="0"/>
                <a:r>
                  <a:rPr lang="en-US" dirty="0"/>
                  <a:t>Apothem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tan</m:t>
                        </m:r>
                      </m:fName>
                      <m:e>
                        <m:r>
                          <a:rPr lang="en-US" i="1">
                            <a:latin typeface="Cambria Math"/>
                          </a:rPr>
                          <m:t>30</m:t>
                        </m:r>
                        <m:r>
                          <a:rPr lang="en-US" b="0" i="1" smtClean="0">
                            <a:latin typeface="Cambria Math" panose="02040503050406030204" pitchFamily="18" charset="0"/>
                          </a:rPr>
                          <m:t>°</m:t>
                        </m:r>
                      </m:e>
                    </m:func>
                    <m:r>
                      <a:rPr lang="en-US" i="1">
                        <a:latin typeface="Cambria Math"/>
                      </a:rPr>
                      <m:t>=</m:t>
                    </m:r>
                    <m:f>
                      <m:fPr>
                        <m:ctrlPr>
                          <a:rPr lang="en-US" i="1">
                            <a:latin typeface="Cambria Math" panose="02040503050406030204" pitchFamily="18" charset="0"/>
                          </a:rPr>
                        </m:ctrlPr>
                      </m:fPr>
                      <m:num>
                        <m:r>
                          <a:rPr lang="en-US" i="1">
                            <a:latin typeface="Cambria Math"/>
                          </a:rPr>
                          <m:t>6</m:t>
                        </m:r>
                      </m:num>
                      <m:den>
                        <m:r>
                          <a:rPr lang="en-US" i="1">
                            <a:latin typeface="Cambria Math"/>
                          </a:rPr>
                          <m:t>𝑎</m:t>
                        </m:r>
                      </m:den>
                    </m:f>
                  </m:oMath>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tan</m:t>
                          </m:r>
                        </m:fName>
                        <m:e>
                          <m:r>
                            <a:rPr lang="en-US" i="1">
                              <a:latin typeface="Cambria Math"/>
                            </a:rPr>
                            <m:t>30</m:t>
                          </m:r>
                          <m:r>
                            <a:rPr lang="en-US" b="0" i="1" smtClean="0">
                              <a:latin typeface="Cambria Math" panose="02040503050406030204" pitchFamily="18" charset="0"/>
                            </a:rPr>
                            <m:t>°</m:t>
                          </m:r>
                        </m:e>
                      </m:func>
                      <m:r>
                        <a:rPr lang="en-US" i="1">
                          <a:latin typeface="Cambria Math"/>
                        </a:rPr>
                        <m:t>=6</m:t>
                      </m:r>
                    </m:oMath>
                  </m:oMathPara>
                </a14:m>
                <a:endParaRPr lang="en-US" dirty="0"/>
              </a:p>
              <a:p>
                <a:pPr lvl="0"/>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=10.3923</m:t>
                      </m:r>
                    </m:oMath>
                  </m:oMathPara>
                </a14:m>
                <a:endParaRPr lang="en-US" dirty="0"/>
              </a:p>
              <a:p>
                <a:pPr lvl="0"/>
                <a:r>
                  <a:rPr lang="en-US" dirty="0"/>
                  <a:t>Area		</a:t>
                </a: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r>
                      <m:rPr>
                        <m:sty m:val="p"/>
                      </m:rPr>
                      <a:rPr lang="en-US" b="0" i="0" smtClean="0">
                        <a:latin typeface="Cambria Math" panose="02040503050406030204" pitchFamily="18" charset="0"/>
                      </a:rPr>
                      <m:t>Pa</m:t>
                    </m:r>
                  </m:oMath>
                </a14:m>
                <a:endParaRPr lang="en-US" b="0" i="0" dirty="0">
                  <a:latin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12⋅6</m:t>
                          </m:r>
                        </m:e>
                      </m:d>
                      <m:d>
                        <m:dPr>
                          <m:ctrlPr>
                            <a:rPr lang="en-US" i="1">
                              <a:latin typeface="Cambria Math" panose="02040503050406030204" pitchFamily="18" charset="0"/>
                            </a:rPr>
                          </m:ctrlPr>
                        </m:dPr>
                        <m:e>
                          <m:r>
                            <a:rPr lang="en-US" i="1">
                              <a:latin typeface="Cambria Math"/>
                            </a:rPr>
                            <m:t>10.3923</m:t>
                          </m:r>
                        </m:e>
                      </m:d>
                      <m:r>
                        <a:rPr lang="en-US" i="1">
                          <a:latin typeface="Cambria Math"/>
                        </a:rPr>
                        <m:t>=</m:t>
                      </m:r>
                      <m:r>
                        <a:rPr lang="en-US" i="1" smtClean="0">
                          <a:solidFill>
                            <a:srgbClr val="FFFF00"/>
                          </a:solidFill>
                          <a:latin typeface="Cambria Math"/>
                        </a:rPr>
                        <m:t>374.1230</m:t>
                      </m:r>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82C5D222-F1B7-42CC-A02E-1DF5CDA30ED6}"/>
                  </a:ext>
                </a:extLst>
              </p:cNvPr>
              <p:cNvSpPr>
                <a:spLocks noGrp="1" noRot="1" noChangeAspect="1" noMove="1" noResize="1" noEditPoints="1" noAdjustHandles="1" noChangeArrowheads="1" noChangeShapeType="1" noTextEdit="1"/>
              </p:cNvSpPr>
              <p:nvPr>
                <p:ph sz="quarter" idx="14"/>
              </p:nvPr>
            </p:nvSpPr>
            <p:spPr>
              <a:xfrm>
                <a:off x="3505200" y="895349"/>
                <a:ext cx="5638800" cy="3962403"/>
              </a:xfrm>
              <a:blipFill>
                <a:blip r:embed="rId3"/>
                <a:stretch>
                  <a:fillRect l="-1405"/>
                </a:stretch>
              </a:blipFill>
            </p:spPr>
            <p:txBody>
              <a:bodyPr/>
              <a:lstStyle/>
              <a:p>
                <a:r>
                  <a:rPr lang="en-US">
                    <a:noFill/>
                  </a:rPr>
                  <a:t> </a:t>
                </a:r>
              </a:p>
            </p:txBody>
          </p:sp>
        </mc:Fallback>
      </mc:AlternateContent>
      <p:sp>
        <p:nvSpPr>
          <p:cNvPr id="43011" name="Rectangle 3"/>
          <p:cNvSpPr>
            <a:spLocks noGrp="1" noChangeArrowheads="1"/>
          </p:cNvSpPr>
          <p:nvPr>
            <p:ph sz="quarter" idx="13"/>
          </p:nvPr>
        </p:nvSpPr>
        <p:spPr>
          <a:prstGeom prst="rect">
            <a:avLst/>
          </a:prstGeom>
        </p:spPr>
        <p:txBody>
          <a:bodyPr>
            <a:normAutofit/>
          </a:bodyPr>
          <a:lstStyle/>
          <a:p>
            <a:r>
              <a:rPr lang="en-US" dirty="0"/>
              <a:t>Find the area.</a:t>
            </a:r>
          </a:p>
          <a:p>
            <a:endParaRPr lang="en-US" dirty="0"/>
          </a:p>
        </p:txBody>
      </p:sp>
      <p:sp>
        <p:nvSpPr>
          <p:cNvPr id="43010" name="Rectangle 2"/>
          <p:cNvSpPr>
            <a:spLocks noGrp="1" noChangeArrowheads="1"/>
          </p:cNvSpPr>
          <p:nvPr>
            <p:ph type="title"/>
          </p:nvPr>
        </p:nvSpPr>
        <p:spPr/>
        <p:txBody>
          <a:bodyPr>
            <a:normAutofit/>
          </a:bodyPr>
          <a:lstStyle/>
          <a:p>
            <a:r>
              <a:rPr lang="en-US" dirty="0"/>
              <a:t>11.6 Areas of Regular Polygons</a:t>
            </a:r>
            <a:endParaRPr lang="en-US" sz="4000" dirty="0"/>
          </a:p>
        </p:txBody>
      </p:sp>
      <p:grpSp>
        <p:nvGrpSpPr>
          <p:cNvPr id="6" name="Group 5"/>
          <p:cNvGrpSpPr/>
          <p:nvPr/>
        </p:nvGrpSpPr>
        <p:grpSpPr>
          <a:xfrm>
            <a:off x="318432" y="1552964"/>
            <a:ext cx="3707196" cy="2618986"/>
            <a:chOff x="1366838" y="1725439"/>
            <a:chExt cx="3886200" cy="2667000"/>
          </a:xfrm>
        </p:grpSpPr>
        <p:sp>
          <p:nvSpPr>
            <p:cNvPr id="4" name="Hexagon 3"/>
            <p:cNvSpPr/>
            <p:nvPr/>
          </p:nvSpPr>
          <p:spPr>
            <a:xfrm>
              <a:off x="1366838" y="1725439"/>
              <a:ext cx="2824162" cy="2667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4" name="Text Box 6"/>
            <p:cNvSpPr txBox="1">
              <a:spLocks noChangeArrowheads="1"/>
            </p:cNvSpPr>
            <p:nvPr/>
          </p:nvSpPr>
          <p:spPr bwMode="auto">
            <a:xfrm>
              <a:off x="3962400" y="3600681"/>
              <a:ext cx="1290638"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Arial" charset="0"/>
                </a:rPr>
                <a:t>12</a:t>
              </a:r>
            </a:p>
          </p:txBody>
        </p:sp>
      </p:grpSp>
      <p:grpSp>
        <p:nvGrpSpPr>
          <p:cNvPr id="11" name="Group 10">
            <a:extLst>
              <a:ext uri="{FF2B5EF4-FFF2-40B4-BE49-F238E27FC236}">
                <a16:creationId xmlns:a16="http://schemas.microsoft.com/office/drawing/2014/main" id="{76488FDD-A386-4880-9862-790F820CAE24}"/>
              </a:ext>
            </a:extLst>
          </p:cNvPr>
          <p:cNvGrpSpPr/>
          <p:nvPr/>
        </p:nvGrpSpPr>
        <p:grpSpPr>
          <a:xfrm>
            <a:off x="1241580" y="2778060"/>
            <a:ext cx="1102680" cy="1783800"/>
            <a:chOff x="1241580" y="2778060"/>
            <a:chExt cx="1102680" cy="17838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5307D40-1283-4ED6-91CA-544BC3BA8878}"/>
                    </a:ext>
                  </a:extLst>
                </p14:cNvPr>
                <p14:cNvContentPartPr/>
                <p14:nvPr/>
              </p14:nvContentPartPr>
              <p14:xfrm>
                <a:off x="1646580" y="2778060"/>
                <a:ext cx="45720" cy="1343160"/>
              </p14:xfrm>
            </p:contentPart>
          </mc:Choice>
          <mc:Fallback xmlns="">
            <p:pic>
              <p:nvPicPr>
                <p:cNvPr id="3" name="Ink 2">
                  <a:extLst>
                    <a:ext uri="{FF2B5EF4-FFF2-40B4-BE49-F238E27FC236}">
                      <a16:creationId xmlns:a16="http://schemas.microsoft.com/office/drawing/2014/main" id="{45307D40-1283-4ED6-91CA-544BC3BA8878}"/>
                    </a:ext>
                  </a:extLst>
                </p:cNvPr>
                <p:cNvPicPr/>
                <p:nvPr/>
              </p:nvPicPr>
              <p:blipFill>
                <a:blip r:embed="rId5"/>
                <a:stretch>
                  <a:fillRect/>
                </a:stretch>
              </p:blipFill>
              <p:spPr>
                <a:xfrm>
                  <a:off x="1637580" y="2769060"/>
                  <a:ext cx="63360"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40190B5-B085-439E-B33B-C086850E0728}"/>
                    </a:ext>
                  </a:extLst>
                </p14:cNvPr>
                <p14:cNvContentPartPr/>
                <p14:nvPr/>
              </p14:nvContentPartPr>
              <p14:xfrm>
                <a:off x="1700220" y="2818380"/>
                <a:ext cx="644040" cy="1379160"/>
              </p14:xfrm>
            </p:contentPart>
          </mc:Choice>
          <mc:Fallback xmlns="">
            <p:pic>
              <p:nvPicPr>
                <p:cNvPr id="7" name="Ink 6">
                  <a:extLst>
                    <a:ext uri="{FF2B5EF4-FFF2-40B4-BE49-F238E27FC236}">
                      <a16:creationId xmlns:a16="http://schemas.microsoft.com/office/drawing/2014/main" id="{E40190B5-B085-439E-B33B-C086850E0728}"/>
                    </a:ext>
                  </a:extLst>
                </p:cNvPr>
                <p:cNvPicPr/>
                <p:nvPr/>
              </p:nvPicPr>
              <p:blipFill>
                <a:blip r:embed="rId7"/>
                <a:stretch>
                  <a:fillRect/>
                </a:stretch>
              </p:blipFill>
              <p:spPr>
                <a:xfrm>
                  <a:off x="1691220" y="2809380"/>
                  <a:ext cx="661680" cy="139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2216F2C-43A3-449F-BF79-42D3B5F103EC}"/>
                    </a:ext>
                  </a:extLst>
                </p14:cNvPr>
                <p14:cNvContentPartPr/>
                <p14:nvPr/>
              </p14:nvContentPartPr>
              <p14:xfrm>
                <a:off x="1861860" y="4277460"/>
                <a:ext cx="193320" cy="284400"/>
              </p14:xfrm>
            </p:contentPart>
          </mc:Choice>
          <mc:Fallback xmlns="">
            <p:pic>
              <p:nvPicPr>
                <p:cNvPr id="9" name="Ink 8">
                  <a:extLst>
                    <a:ext uri="{FF2B5EF4-FFF2-40B4-BE49-F238E27FC236}">
                      <a16:creationId xmlns:a16="http://schemas.microsoft.com/office/drawing/2014/main" id="{F2216F2C-43A3-449F-BF79-42D3B5F103EC}"/>
                    </a:ext>
                  </a:extLst>
                </p:cNvPr>
                <p:cNvPicPr/>
                <p:nvPr/>
              </p:nvPicPr>
              <p:blipFill>
                <a:blip r:embed="rId9"/>
                <a:stretch>
                  <a:fillRect/>
                </a:stretch>
              </p:blipFill>
              <p:spPr>
                <a:xfrm>
                  <a:off x="1853220" y="4268820"/>
                  <a:ext cx="210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C1D66C3-E07C-4D89-BF22-537668C062FA}"/>
                    </a:ext>
                  </a:extLst>
                </p14:cNvPr>
                <p14:cNvContentPartPr/>
                <p14:nvPr/>
              </p14:nvContentPartPr>
              <p14:xfrm>
                <a:off x="1241580" y="3407700"/>
                <a:ext cx="172080" cy="125280"/>
              </p14:xfrm>
            </p:contentPart>
          </mc:Choice>
          <mc:Fallback xmlns="">
            <p:pic>
              <p:nvPicPr>
                <p:cNvPr id="10" name="Ink 9">
                  <a:extLst>
                    <a:ext uri="{FF2B5EF4-FFF2-40B4-BE49-F238E27FC236}">
                      <a16:creationId xmlns:a16="http://schemas.microsoft.com/office/drawing/2014/main" id="{CC1D66C3-E07C-4D89-BF22-537668C062FA}"/>
                    </a:ext>
                  </a:extLst>
                </p:cNvPr>
                <p:cNvPicPr/>
                <p:nvPr/>
              </p:nvPicPr>
              <p:blipFill>
                <a:blip r:embed="rId11"/>
                <a:stretch>
                  <a:fillRect/>
                </a:stretch>
              </p:blipFill>
              <p:spPr>
                <a:xfrm>
                  <a:off x="1232580" y="3398700"/>
                  <a:ext cx="189720" cy="142920"/>
                </a:xfrm>
                <a:prstGeom prst="rect">
                  <a:avLst/>
                </a:prstGeom>
              </p:spPr>
            </p:pic>
          </mc:Fallback>
        </mc:AlternateContent>
      </p:grpSp>
    </p:spTree>
    <p:extLst>
      <p:ext uri="{BB962C8B-B14F-4D97-AF65-F5344CB8AC3E}">
        <p14:creationId xmlns:p14="http://schemas.microsoft.com/office/powerpoint/2010/main" val="35744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11.6 Answers</a:t>
            </a:r>
            <a:endParaRPr lang="en-US" dirty="0"/>
          </a:p>
          <a:p>
            <a:endParaRPr lang="en-US" dirty="0"/>
          </a:p>
          <a:p>
            <a:r>
              <a:rPr lang="en-US" dirty="0">
                <a:hlinkClick r:id="rId4" action="ppaction://hlinkpres?slideindex=1&amp;slidetitle="/>
              </a:rPr>
              <a:t>11.6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276346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11.7 Use Geometric Probability</a:t>
            </a:r>
          </a:p>
        </p:txBody>
      </p:sp>
      <mc:AlternateContent xmlns:mc="http://schemas.openxmlformats.org/markup-compatibility/2006" xmlns:a14="http://schemas.microsoft.com/office/drawing/2010/main">
        <mc:Choice Requires="a14">
          <p:sp>
            <p:nvSpPr>
              <p:cNvPr id="46083" name="Rectangle 3"/>
              <p:cNvSpPr>
                <a:spLocks noGrp="1" noChangeArrowheads="1"/>
              </p:cNvSpPr>
              <p:nvPr>
                <p:ph type="body" idx="4294967295"/>
              </p:nvPr>
            </p:nvSpPr>
            <p:spPr>
              <a:xfrm>
                <a:off x="263526" y="1198961"/>
                <a:ext cx="8575675" cy="3759994"/>
              </a:xfrm>
              <a:prstGeom prst="rect">
                <a:avLst/>
              </a:prstGeom>
            </p:spPr>
            <p:txBody>
              <a:bodyPr>
                <a:normAutofit fontScale="92500" lnSpcReduction="10000"/>
              </a:bodyPr>
              <a:lstStyle/>
              <a:p>
                <a:pPr>
                  <a:lnSpc>
                    <a:spcPct val="80000"/>
                  </a:lnSpc>
                </a:pPr>
                <a:r>
                  <a:rPr lang="en-US" sz="2800" dirty="0"/>
                  <a:t>Let’s say you are listening to a radio contest where you hear a song and call in and name it.  </a:t>
                </a:r>
              </a:p>
              <a:p>
                <a:pPr lvl="1">
                  <a:lnSpc>
                    <a:spcPct val="80000"/>
                  </a:lnSpc>
                </a:pPr>
                <a:r>
                  <a:rPr lang="en-US" dirty="0"/>
                  <a:t>The song was supposed to be played between 12:00 and 1:00, but you can only listen from 12:20 to 1:00 because that is when you get out of class.  </a:t>
                </a:r>
              </a:p>
              <a:p>
                <a:pPr lvl="1">
                  <a:lnSpc>
                    <a:spcPct val="80000"/>
                  </a:lnSpc>
                </a:pPr>
                <a:r>
                  <a:rPr lang="en-US" dirty="0"/>
                  <a:t>What is the probability that you will hear the song?</a:t>
                </a:r>
              </a:p>
              <a:p>
                <a:pPr lvl="1">
                  <a:lnSpc>
                    <a:spcPct val="80000"/>
                  </a:lnSpc>
                </a:pPr>
                <a:endParaRPr lang="en-US" sz="2400" dirty="0"/>
              </a:p>
              <a:p>
                <a:pPr>
                  <a:lnSpc>
                    <a:spcPct val="80000"/>
                  </a:lnSpc>
                </a:pPr>
                <a14:m>
                  <m:oMathPara xmlns:m="http://schemas.openxmlformats.org/officeDocument/2006/math">
                    <m:oMathParaPr>
                      <m:jc m:val="centerGroup"/>
                    </m:oMathParaPr>
                    <m:oMath xmlns:m="http://schemas.openxmlformats.org/officeDocument/2006/math">
                      <m:r>
                        <m:rPr>
                          <m:nor/>
                        </m:rPr>
                        <a:rPr lang="en-US" sz="2800" b="0" i="0" smtClean="0">
                          <a:latin typeface="Cambria Math"/>
                        </a:rPr>
                        <m:t>Probability</m:t>
                      </m:r>
                      <m:r>
                        <a:rPr lang="en-US" sz="2800" b="0" i="1" smtClean="0">
                          <a:latin typeface="Cambria Math"/>
                        </a:rPr>
                        <m:t>=</m:t>
                      </m:r>
                      <m:f>
                        <m:fPr>
                          <m:ctrlPr>
                            <a:rPr lang="en-US" sz="2800" b="0" i="1" smtClean="0">
                              <a:latin typeface="Cambria Math" panose="02040503050406030204" pitchFamily="18" charset="0"/>
                            </a:rPr>
                          </m:ctrlPr>
                        </m:fPr>
                        <m:num>
                          <m:r>
                            <m:rPr>
                              <m:nor/>
                            </m:rPr>
                            <a:rPr lang="en-US" sz="2800" b="0" i="0" smtClean="0">
                              <a:latin typeface="Cambria Math"/>
                            </a:rPr>
                            <m:t>Favorable</m:t>
                          </m:r>
                          <m:r>
                            <m:rPr>
                              <m:nor/>
                            </m:rPr>
                            <a:rPr lang="en-US" sz="2800" b="0" i="0" smtClean="0">
                              <a:latin typeface="Cambria Math"/>
                            </a:rPr>
                            <m:t> </m:t>
                          </m:r>
                          <m:r>
                            <m:rPr>
                              <m:nor/>
                            </m:rPr>
                            <a:rPr lang="en-US" sz="2800" b="0" i="0" smtClean="0">
                              <a:latin typeface="Cambria Math"/>
                            </a:rPr>
                            <m:t>Outcomes</m:t>
                          </m:r>
                        </m:num>
                        <m:den>
                          <m:r>
                            <m:rPr>
                              <m:nor/>
                            </m:rPr>
                            <a:rPr lang="en-US" sz="2800" b="0" i="0" smtClean="0">
                              <a:latin typeface="Cambria Math"/>
                            </a:rPr>
                            <m:t>Total</m:t>
                          </m:r>
                          <m:r>
                            <m:rPr>
                              <m:nor/>
                            </m:rPr>
                            <a:rPr lang="en-US" sz="2800" b="0" i="0" smtClean="0">
                              <a:latin typeface="Cambria Math"/>
                            </a:rPr>
                            <m:t> </m:t>
                          </m:r>
                          <m:r>
                            <m:rPr>
                              <m:nor/>
                            </m:rPr>
                            <a:rPr lang="en-US" sz="2800" b="0" i="0" smtClean="0">
                              <a:latin typeface="Cambria Math"/>
                            </a:rPr>
                            <m:t>Outcomes</m:t>
                          </m:r>
                        </m:den>
                      </m:f>
                    </m:oMath>
                  </m:oMathPara>
                </a14:m>
                <a:endParaRPr lang="en-US" sz="2800" dirty="0"/>
              </a:p>
              <a:p>
                <a:pPr lvl="1">
                  <a:lnSpc>
                    <a:spcPct val="80000"/>
                  </a:lnSpc>
                </a:pPr>
                <a:endParaRPr lang="en-US" sz="2400" dirty="0"/>
              </a:p>
              <a:p>
                <a:pPr lvl="1">
                  <a:lnSpc>
                    <a:spcPct val="80000"/>
                  </a:lnSpc>
                </a:pPr>
                <a:r>
                  <a:rPr lang="en-US" dirty="0"/>
                  <a:t>But we have basically a line (timeline), so Probability will be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40 </m:t>
                        </m:r>
                        <m:r>
                          <a:rPr lang="en-US" b="0" i="1" smtClean="0">
                            <a:latin typeface="Cambria Math"/>
                          </a:rPr>
                          <m:t>𝑚𝑖𝑛</m:t>
                        </m:r>
                      </m:num>
                      <m:den>
                        <m:r>
                          <a:rPr lang="en-US" b="0" i="1" smtClean="0">
                            <a:latin typeface="Cambria Math"/>
                          </a:rPr>
                          <m:t>60 </m:t>
                        </m:r>
                        <m:r>
                          <a:rPr lang="en-US" b="0" i="1" smtClean="0">
                            <a:latin typeface="Cambria Math"/>
                          </a:rPr>
                          <m:t>𝑚𝑖𝑛</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3</m:t>
                        </m:r>
                      </m:den>
                    </m:f>
                    <m:r>
                      <a:rPr lang="en-US" b="0" i="1" smtClean="0">
                        <a:latin typeface="Cambria Math"/>
                        <a:ea typeface="Cambria Math"/>
                      </a:rPr>
                      <m:t>≈67%</m:t>
                    </m:r>
                  </m:oMath>
                </a14:m>
                <a:endParaRPr lang="en-US" dirty="0"/>
              </a:p>
            </p:txBody>
          </p:sp>
        </mc:Choice>
        <mc:Fallback xmlns="">
          <p:sp>
            <p:nvSpPr>
              <p:cNvPr id="46083" name="Rectangle 3"/>
              <p:cNvSpPr>
                <a:spLocks noGrp="1" noRot="1" noChangeAspect="1" noMove="1" noResize="1" noEditPoints="1" noAdjustHandles="1" noChangeArrowheads="1" noChangeShapeType="1" noTextEdit="1"/>
              </p:cNvSpPr>
              <p:nvPr>
                <p:ph type="body" idx="4294967295"/>
              </p:nvPr>
            </p:nvSpPr>
            <p:spPr>
              <a:xfrm>
                <a:off x="263524" y="1598613"/>
                <a:ext cx="8575675" cy="5013325"/>
              </a:xfrm>
              <a:prstGeom prst="rect">
                <a:avLst/>
              </a:prstGeom>
              <a:blipFill rotWithShape="1">
                <a:blip r:embed="rId3"/>
                <a:stretch>
                  <a:fillRect l="-1421" t="-2673" r="-853"/>
                </a:stretch>
              </a:blipFill>
            </p:spPr>
            <p:txBody>
              <a:bodyPr/>
              <a:lstStyle/>
              <a:p>
                <a:r>
                  <a:rPr lang="en-US">
                    <a:noFill/>
                  </a:rPr>
                  <a:t> </a:t>
                </a:r>
              </a:p>
            </p:txBody>
          </p:sp>
        </mc:Fallback>
      </mc:AlternateContent>
    </p:spTree>
    <p:extLst>
      <p:ext uri="{BB962C8B-B14F-4D97-AF65-F5344CB8AC3E}">
        <p14:creationId xmlns:p14="http://schemas.microsoft.com/office/powerpoint/2010/main" val="22910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11.7 Use Geometric Probability</a:t>
            </a:r>
          </a:p>
        </p:txBody>
      </p:sp>
      <p:sp>
        <p:nvSpPr>
          <p:cNvPr id="47107" name="Rectangle 3"/>
          <p:cNvSpPr>
            <a:spLocks noGrp="1" noChangeArrowheads="1"/>
          </p:cNvSpPr>
          <p:nvPr>
            <p:ph type="body" idx="4294967295"/>
          </p:nvPr>
        </p:nvSpPr>
        <p:spPr>
          <a:xfrm>
            <a:off x="263526" y="1198961"/>
            <a:ext cx="8499475" cy="3469481"/>
          </a:xfrm>
          <a:prstGeom prst="rect">
            <a:avLst/>
          </a:prstGeom>
        </p:spPr>
        <p:txBody>
          <a:bodyPr/>
          <a:lstStyle/>
          <a:p>
            <a:pPr lvl="1"/>
            <a:endParaRPr lang="en-US" dirty="0"/>
          </a:p>
        </p:txBody>
      </p:sp>
      <p:sp>
        <p:nvSpPr>
          <p:cNvPr id="47108" name="Line 4"/>
          <p:cNvSpPr>
            <a:spLocks noChangeShapeType="1"/>
          </p:cNvSpPr>
          <p:nvPr/>
        </p:nvSpPr>
        <p:spPr bwMode="auto">
          <a:xfrm>
            <a:off x="1079502" y="3790056"/>
            <a:ext cx="63579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Text Box 5"/>
          <p:cNvSpPr txBox="1">
            <a:spLocks noChangeArrowheads="1"/>
          </p:cNvSpPr>
          <p:nvPr/>
        </p:nvSpPr>
        <p:spPr bwMode="auto">
          <a:xfrm>
            <a:off x="917577" y="3734098"/>
            <a:ext cx="547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A</a:t>
            </a:r>
          </a:p>
        </p:txBody>
      </p:sp>
      <p:sp>
        <p:nvSpPr>
          <p:cNvPr id="47110" name="Text Box 6"/>
          <p:cNvSpPr txBox="1">
            <a:spLocks noChangeArrowheads="1"/>
          </p:cNvSpPr>
          <p:nvPr/>
        </p:nvSpPr>
        <p:spPr bwMode="auto">
          <a:xfrm>
            <a:off x="2232027" y="3776960"/>
            <a:ext cx="547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C</a:t>
            </a:r>
          </a:p>
        </p:txBody>
      </p:sp>
      <p:sp>
        <p:nvSpPr>
          <p:cNvPr id="47111" name="Text Box 7"/>
          <p:cNvSpPr txBox="1">
            <a:spLocks noChangeArrowheads="1"/>
          </p:cNvSpPr>
          <p:nvPr/>
        </p:nvSpPr>
        <p:spPr bwMode="auto">
          <a:xfrm>
            <a:off x="7259637" y="3786485"/>
            <a:ext cx="547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B</a:t>
            </a:r>
          </a:p>
        </p:txBody>
      </p:sp>
      <p:sp>
        <p:nvSpPr>
          <p:cNvPr id="10" name="TextBox 9"/>
          <p:cNvSpPr txBox="1"/>
          <p:nvPr/>
        </p:nvSpPr>
        <p:spPr>
          <a:xfrm>
            <a:off x="304800" y="106299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Length Probability Postulate</a:t>
            </a:r>
          </a:p>
        </p:txBody>
      </p:sp>
      <mc:AlternateContent xmlns:mc="http://schemas.openxmlformats.org/markup-compatibility/2006" xmlns:a14="http://schemas.microsoft.com/office/drawing/2010/main">
        <mc:Choice Requires="a14">
          <p:sp>
            <p:nvSpPr>
              <p:cNvPr id="11" name="TextBox 10"/>
              <p:cNvSpPr txBox="1"/>
              <p:nvPr/>
            </p:nvSpPr>
            <p:spPr>
              <a:xfrm>
                <a:off x="304800" y="1524655"/>
                <a:ext cx="8458200" cy="18918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If a point on AB is chosen at random and C is between A and B, then the probability that the point is on AC is (Length of AC)/(Length of AB).</a:t>
                </a:r>
              </a:p>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𝐴𝐶</m:t>
                          </m:r>
                        </m:e>
                      </m:d>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𝐴𝐶</m:t>
                          </m:r>
                        </m:num>
                        <m:den>
                          <m:r>
                            <a:rPr lang="en-US" sz="2400" b="0" i="1" smtClean="0">
                              <a:latin typeface="Cambria Math"/>
                            </a:rPr>
                            <m:t>𝐴𝐵</m:t>
                          </m:r>
                        </m:den>
                      </m:f>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4800" y="1524655"/>
                <a:ext cx="8458200" cy="189180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841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11.7 Use Geometric Probability</a:t>
            </a:r>
          </a:p>
        </p:txBody>
      </p:sp>
      <p:sp>
        <p:nvSpPr>
          <p:cNvPr id="48131" name="Rectangle 3"/>
          <p:cNvSpPr>
            <a:spLocks noGrp="1" noChangeArrowheads="1"/>
          </p:cNvSpPr>
          <p:nvPr>
            <p:ph type="body" idx="4294967295"/>
          </p:nvPr>
        </p:nvSpPr>
        <p:spPr>
          <a:xfrm>
            <a:off x="457200" y="1200151"/>
            <a:ext cx="8229600" cy="3398044"/>
          </a:xfrm>
          <a:prstGeom prst="rect">
            <a:avLst/>
          </a:prstGeom>
        </p:spPr>
        <p:txBody>
          <a:bodyPr/>
          <a:lstStyle/>
          <a:p>
            <a:pPr>
              <a:lnSpc>
                <a:spcPct val="90000"/>
              </a:lnSpc>
            </a:pPr>
            <a:endParaRPr lang="en-US" dirty="0"/>
          </a:p>
        </p:txBody>
      </p:sp>
      <p:grpSp>
        <p:nvGrpSpPr>
          <p:cNvPr id="48138" name="Group 10"/>
          <p:cNvGrpSpPr>
            <a:grpSpLocks/>
          </p:cNvGrpSpPr>
          <p:nvPr/>
        </p:nvGrpSpPr>
        <p:grpSpPr bwMode="auto">
          <a:xfrm>
            <a:off x="2189956" y="3851672"/>
            <a:ext cx="3484562" cy="701278"/>
            <a:chOff x="1003" y="2887"/>
            <a:chExt cx="2195" cy="589"/>
          </a:xfrm>
        </p:grpSpPr>
        <p:sp>
          <p:nvSpPr>
            <p:cNvPr id="48132" name="Rectangle 4"/>
            <p:cNvSpPr>
              <a:spLocks noChangeArrowheads="1"/>
            </p:cNvSpPr>
            <p:nvPr/>
          </p:nvSpPr>
          <p:spPr bwMode="auto">
            <a:xfrm>
              <a:off x="1003" y="2887"/>
              <a:ext cx="2195" cy="589"/>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Oval 5"/>
            <p:cNvSpPr>
              <a:spLocks noChangeArrowheads="1"/>
            </p:cNvSpPr>
            <p:nvPr/>
          </p:nvSpPr>
          <p:spPr bwMode="auto">
            <a:xfrm>
              <a:off x="1850" y="2934"/>
              <a:ext cx="1254" cy="481"/>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Text Box 6"/>
            <p:cNvSpPr txBox="1">
              <a:spLocks noChangeArrowheads="1"/>
            </p:cNvSpPr>
            <p:nvPr/>
          </p:nvSpPr>
          <p:spPr bwMode="auto">
            <a:xfrm>
              <a:off x="1132" y="3056"/>
              <a:ext cx="32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A</a:t>
              </a:r>
            </a:p>
          </p:txBody>
        </p:sp>
        <p:sp>
          <p:nvSpPr>
            <p:cNvPr id="48135" name="Text Box 7"/>
            <p:cNvSpPr txBox="1">
              <a:spLocks noChangeArrowheads="1"/>
            </p:cNvSpPr>
            <p:nvPr/>
          </p:nvSpPr>
          <p:spPr bwMode="auto">
            <a:xfrm>
              <a:off x="2141" y="3070"/>
              <a:ext cx="52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B</a:t>
              </a:r>
            </a:p>
          </p:txBody>
        </p:sp>
      </p:grpSp>
      <p:sp>
        <p:nvSpPr>
          <p:cNvPr id="11" name="TextBox 10"/>
          <p:cNvSpPr txBox="1"/>
          <p:nvPr/>
        </p:nvSpPr>
        <p:spPr>
          <a:xfrm>
            <a:off x="352425" y="1197143"/>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Probability Postulate</a:t>
            </a:r>
          </a:p>
        </p:txBody>
      </p:sp>
      <mc:AlternateContent xmlns:mc="http://schemas.openxmlformats.org/markup-compatibility/2006" xmlns:a14="http://schemas.microsoft.com/office/drawing/2010/main">
        <mc:Choice Requires="a14">
          <p:sp>
            <p:nvSpPr>
              <p:cNvPr id="12" name="TextBox 11"/>
              <p:cNvSpPr txBox="1"/>
              <p:nvPr/>
            </p:nvSpPr>
            <p:spPr>
              <a:xfrm>
                <a:off x="352425" y="1658808"/>
                <a:ext cx="8458200" cy="18564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dirty="0"/>
                  <a:t>If a point in region A is chosen at random, then the probability that the point is in region B, which is in the interior of region A, is (Area of region B) / (Area of region A) </a:t>
                </a:r>
              </a:p>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𝐵</m:t>
                          </m:r>
                        </m:e>
                      </m:d>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𝐴𝑟𝑒𝑎</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b="0" i="1" smtClean="0">
                              <a:latin typeface="Cambria Math"/>
                            </a:rPr>
                            <m:t>𝐵</m:t>
                          </m:r>
                        </m:num>
                        <m:den>
                          <m:r>
                            <a:rPr lang="en-US" sz="2400" b="0" i="1" smtClean="0">
                              <a:latin typeface="Cambria Math"/>
                            </a:rPr>
                            <m:t>𝐴𝑟𝑒𝑎</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b="0" i="1" smtClean="0">
                              <a:latin typeface="Cambria Math"/>
                            </a:rPr>
                            <m:t>𝐴</m:t>
                          </m:r>
                        </m:den>
                      </m:f>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2425" y="1658808"/>
                <a:ext cx="8458200" cy="185640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7056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AC6B00B-7A92-4B32-B698-C1FD5143E982}"/>
                  </a:ext>
                </a:extLst>
              </p:cNvPr>
              <p:cNvSpPr>
                <a:spLocks noGrp="1"/>
              </p:cNvSpPr>
              <p:nvPr>
                <p:ph sz="quarter" idx="14"/>
              </p:nvPr>
            </p:nvSpPr>
            <p:spPr/>
            <p:txBody>
              <a:bodyPr>
                <a:normAutofit fontScale="70000" lnSpcReduction="20000"/>
              </a:bodyPr>
              <a:lstStyle/>
              <a:p>
                <a:pPr lvl="0"/>
                <a:r>
                  <a:rPr lang="en-US" dirty="0"/>
                  <a:t>Area of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b="0" i="1" dirty="0" smtClean="0">
                        <a:latin typeface="Cambria Math" panose="02040503050406030204" pitchFamily="18" charset="0"/>
                      </a:rPr>
                      <m:t>𝜋</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2</m:t>
                        </m:r>
                      </m:sup>
                    </m:sSup>
                    <m:r>
                      <a:rPr lang="en-US" i="1" dirty="0">
                        <a:latin typeface="Cambria Math" panose="02040503050406030204" pitchFamily="18" charset="0"/>
                      </a:rPr>
                      <m:t>=12.566</m:t>
                    </m:r>
                  </m:oMath>
                </a14:m>
                <a:endParaRPr lang="en-US" dirty="0"/>
              </a:p>
              <a:p>
                <a:pPr lvl="0"/>
                <a:r>
                  <a:rPr lang="en-US" dirty="0"/>
                  <a:t>Area of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m:t>
                    </m:r>
                    <m:r>
                      <a:rPr lang="en-US" b="0" i="1" dirty="0" smtClean="0">
                        <a:latin typeface="Cambria Math" panose="02040503050406030204" pitchFamily="18" charset="0"/>
                      </a:rPr>
                      <m:t>𝜋</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5</m:t>
                        </m:r>
                      </m:e>
                      <m:sup>
                        <m:r>
                          <a:rPr lang="en-US" i="1" dirty="0" smtClean="0">
                            <a:latin typeface="Cambria Math" panose="02040503050406030204" pitchFamily="18" charset="0"/>
                          </a:rPr>
                          <m:t>2</m:t>
                        </m:r>
                      </m:sup>
                    </m:sSup>
                    <m:r>
                      <a:rPr lang="en-US" i="1" dirty="0" smtClean="0">
                        <a:latin typeface="Cambria Math" panose="02040503050406030204" pitchFamily="18" charset="0"/>
                      </a:rPr>
                      <m:t>−12.566=65.974</m:t>
                    </m:r>
                  </m:oMath>
                </a14:m>
                <a:endParaRPr lang="en-US" dirty="0"/>
              </a:p>
              <a:p>
                <a:pPr lvl="0"/>
                <a:r>
                  <a:rPr lang="en-US" dirty="0"/>
                  <a:t>Area of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b="0" i="1" dirty="0" smtClean="0">
                        <a:latin typeface="Cambria Math" panose="02040503050406030204" pitchFamily="18" charset="0"/>
                      </a:rPr>
                      <m:t>𝜋</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sym typeface="Symbol" pitchFamily="18" charset="2"/>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5</m:t>
                        </m:r>
                      </m:e>
                      <m:sup>
                        <m:r>
                          <a:rPr lang="en-US" i="1" dirty="0" smtClean="0">
                            <a:latin typeface="Cambria Math" panose="02040503050406030204" pitchFamily="18" charset="0"/>
                          </a:rPr>
                          <m:t>2</m:t>
                        </m:r>
                      </m:sup>
                    </m:sSup>
                    <m:r>
                      <a:rPr lang="en-US" i="1" dirty="0" smtClean="0">
                        <a:latin typeface="Cambria Math" panose="02040503050406030204" pitchFamily="18" charset="0"/>
                      </a:rPr>
                      <m:t>=235.619</m:t>
                    </m:r>
                  </m:oMath>
                </a14:m>
                <a:endParaRPr lang="en-US" dirty="0"/>
              </a:p>
              <a:p>
                <a:pPr lvl="0"/>
                <a:r>
                  <a:rPr lang="en-US" dirty="0"/>
                  <a:t>Area of Board = </a:t>
                </a:r>
                <a:r>
                  <a:rPr lang="en-US" dirty="0">
                    <a:sym typeface="Symbol" pitchFamily="18" charset="2"/>
                  </a:rPr>
                  <a:t></a:t>
                </a:r>
                <a:r>
                  <a:rPr lang="en-US" dirty="0"/>
                  <a:t>10</a:t>
                </a:r>
                <a:r>
                  <a:rPr lang="en-US" baseline="30000" dirty="0"/>
                  <a:t>2</a:t>
                </a:r>
                <a:r>
                  <a:rPr lang="en-US" dirty="0"/>
                  <a:t> = 314.159</a:t>
                </a:r>
              </a:p>
              <a:p>
                <a:pPr lvl="0"/>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𝐴</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𝐴</m:t>
                          </m:r>
                        </m:num>
                        <m:den>
                          <m:r>
                            <a:rPr lang="en-US" b="0" i="1" dirty="0" smtClean="0">
                              <a:latin typeface="Cambria Math" panose="02040503050406030204" pitchFamily="18" charset="0"/>
                            </a:rPr>
                            <m:t>𝑇𝑜𝑡𝑎𝑙</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12.566</m:t>
                          </m:r>
                        </m:num>
                        <m:den>
                          <m:r>
                            <a:rPr lang="en-US" i="1" dirty="0" smtClean="0">
                              <a:latin typeface="Cambria Math" panose="02040503050406030204" pitchFamily="18" charset="0"/>
                            </a:rPr>
                            <m:t>314.159</m:t>
                          </m:r>
                        </m:den>
                      </m:f>
                      <m:r>
                        <a:rPr lang="en-US" i="1" dirty="0" smtClean="0">
                          <a:latin typeface="Cambria Math" panose="02040503050406030204" pitchFamily="18" charset="0"/>
                        </a:rPr>
                        <m:t>= .040 = 4%</m:t>
                      </m:r>
                    </m:oMath>
                  </m:oMathPara>
                </a14:m>
                <a:endParaRPr lang="en-US" dirty="0"/>
              </a:p>
              <a:p>
                <a:pPr lvl="0"/>
                <a:endParaRPr lang="en-US" dirty="0"/>
              </a:p>
              <a:p>
                <a:pPr lvl="0"/>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𝐵</m:t>
                          </m:r>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𝐵</m:t>
                          </m:r>
                        </m:num>
                        <m:den>
                          <m:r>
                            <a:rPr lang="en-US" b="0" i="1" dirty="0" smtClean="0">
                              <a:latin typeface="Cambria Math" panose="02040503050406030204" pitchFamily="18" charset="0"/>
                            </a:rPr>
                            <m:t>𝑇𝑜𝑡𝑎𝑙</m:t>
                          </m:r>
                        </m:den>
                      </m:f>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65.974</m:t>
                          </m:r>
                        </m:num>
                        <m:den>
                          <m:r>
                            <a:rPr lang="en-US" i="1" dirty="0" smtClean="0">
                              <a:latin typeface="Cambria Math" panose="02040503050406030204" pitchFamily="18" charset="0"/>
                            </a:rPr>
                            <m:t>314.159</m:t>
                          </m:r>
                        </m:den>
                      </m:f>
                      <m:r>
                        <a:rPr lang="en-US" i="1" dirty="0" smtClean="0">
                          <a:latin typeface="Cambria Math" panose="02040503050406030204" pitchFamily="18" charset="0"/>
                        </a:rPr>
                        <m:t>= .21 = 21%</m:t>
                      </m:r>
                    </m:oMath>
                  </m:oMathPara>
                </a14:m>
                <a:endParaRPr lang="en-US" dirty="0"/>
              </a:p>
              <a:p>
                <a:pPr lvl="0"/>
                <a:endParaRPr lang="en-US" dirty="0"/>
              </a:p>
              <a:p>
                <a:pPr lvl="0"/>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𝐶</m:t>
                          </m:r>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𝐶</m:t>
                          </m:r>
                        </m:num>
                        <m:den>
                          <m:r>
                            <a:rPr lang="en-US" b="0" i="1" dirty="0" smtClean="0">
                              <a:latin typeface="Cambria Math" panose="02040503050406030204" pitchFamily="18" charset="0"/>
                            </a:rPr>
                            <m:t>𝑇𝑜𝑡𝑎𝑙</m:t>
                          </m:r>
                        </m:den>
                      </m:f>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235.619</m:t>
                          </m:r>
                        </m:num>
                        <m:den>
                          <m:r>
                            <a:rPr lang="en-US" i="1" dirty="0" smtClean="0">
                              <a:latin typeface="Cambria Math" panose="02040503050406030204" pitchFamily="18" charset="0"/>
                            </a:rPr>
                            <m:t>314.159</m:t>
                          </m:r>
                        </m:den>
                      </m:f>
                      <m:r>
                        <a:rPr lang="en-US" i="1" dirty="0" smtClean="0">
                          <a:latin typeface="Cambria Math" panose="02040503050406030204" pitchFamily="18" charset="0"/>
                        </a:rPr>
                        <m:t>= .75 = 75%</m:t>
                      </m:r>
                    </m:oMath>
                  </m:oMathPara>
                </a14:m>
                <a:endParaRPr lang="en-US" dirty="0"/>
              </a:p>
            </p:txBody>
          </p:sp>
        </mc:Choice>
        <mc:Fallback xmlns="">
          <p:sp>
            <p:nvSpPr>
              <p:cNvPr id="2" name="Content Placeholder 1">
                <a:extLst>
                  <a:ext uri="{FF2B5EF4-FFF2-40B4-BE49-F238E27FC236}">
                    <a16:creationId xmlns:a16="http://schemas.microsoft.com/office/drawing/2014/main" id="{4AC6B00B-7A92-4B32-B698-C1FD5143E982}"/>
                  </a:ext>
                </a:extLst>
              </p:cNvPr>
              <p:cNvSpPr>
                <a:spLocks noGrp="1" noRot="1" noChangeAspect="1" noMove="1" noResize="1" noEditPoints="1" noAdjustHandles="1" noChangeArrowheads="1" noChangeShapeType="1" noTextEdit="1"/>
              </p:cNvSpPr>
              <p:nvPr>
                <p:ph sz="quarter" idx="14"/>
              </p:nvPr>
            </p:nvSpPr>
            <p:spPr>
              <a:blipFill>
                <a:blip r:embed="rId3"/>
                <a:stretch>
                  <a:fillRect l="-1103" t="-2462"/>
                </a:stretch>
              </a:blipFill>
            </p:spPr>
            <p:txBody>
              <a:bodyPr/>
              <a:lstStyle/>
              <a:p>
                <a:r>
                  <a:rPr lang="en-US">
                    <a:noFill/>
                  </a:rPr>
                  <a:t> </a:t>
                </a:r>
              </a:p>
            </p:txBody>
          </p:sp>
        </mc:Fallback>
      </mc:AlternateContent>
      <p:sp>
        <p:nvSpPr>
          <p:cNvPr id="52227" name="Rectangle 3"/>
          <p:cNvSpPr>
            <a:spLocks noGrp="1" noChangeArrowheads="1"/>
          </p:cNvSpPr>
          <p:nvPr>
            <p:ph sz="quarter" idx="13"/>
          </p:nvPr>
        </p:nvSpPr>
        <p:spPr>
          <a:prstGeom prst="rect">
            <a:avLst/>
          </a:prstGeom>
        </p:spPr>
        <p:txBody>
          <a:bodyPr>
            <a:normAutofit/>
          </a:bodyPr>
          <a:lstStyle/>
          <a:p>
            <a:pPr>
              <a:lnSpc>
                <a:spcPct val="90000"/>
              </a:lnSpc>
            </a:pPr>
            <a:r>
              <a:rPr lang="en-US" sz="2000" dirty="0"/>
              <a:t>Joanna designed in a new dart game.  A dart in section A earns 10 points; a dart in section B earns 5 points; a dart in section C earns 2 points.  Find the probability of earning each score.  Round to the nearest hundredth.  </a:t>
            </a:r>
            <a:br>
              <a:rPr lang="en-US" sz="2000" dirty="0"/>
            </a:br>
            <a:r>
              <a:rPr lang="en-US" sz="2000" dirty="0"/>
              <a:t>(</a:t>
            </a:r>
            <a:r>
              <a:rPr lang="en-US" sz="2000" dirty="0" err="1"/>
              <a:t>r</a:t>
            </a:r>
            <a:r>
              <a:rPr lang="en-US" sz="2000" baseline="-25000" dirty="0" err="1"/>
              <a:t>A</a:t>
            </a:r>
            <a:r>
              <a:rPr lang="en-US" sz="2000" dirty="0"/>
              <a:t> = 2, </a:t>
            </a:r>
            <a:r>
              <a:rPr lang="en-US" sz="2000" dirty="0" err="1"/>
              <a:t>r</a:t>
            </a:r>
            <a:r>
              <a:rPr lang="en-US" sz="2000" baseline="-25000" dirty="0" err="1"/>
              <a:t>B</a:t>
            </a:r>
            <a:r>
              <a:rPr lang="en-US" sz="2000" dirty="0"/>
              <a:t> = 5, </a:t>
            </a:r>
            <a:r>
              <a:rPr lang="en-US" sz="2000" dirty="0" err="1"/>
              <a:t>r</a:t>
            </a:r>
            <a:r>
              <a:rPr lang="en-US" sz="2000" baseline="-25000" dirty="0" err="1"/>
              <a:t>C</a:t>
            </a:r>
            <a:r>
              <a:rPr lang="en-US" sz="2000" dirty="0"/>
              <a:t> = 10)</a:t>
            </a:r>
          </a:p>
          <a:p>
            <a:pPr lvl="1">
              <a:lnSpc>
                <a:spcPct val="90000"/>
              </a:lnSpc>
            </a:pPr>
            <a:endParaRPr lang="en-US" sz="1800" dirty="0"/>
          </a:p>
        </p:txBody>
      </p:sp>
      <p:sp>
        <p:nvSpPr>
          <p:cNvPr id="52226" name="Rectangle 2"/>
          <p:cNvSpPr>
            <a:spLocks noGrp="1" noChangeArrowheads="1"/>
          </p:cNvSpPr>
          <p:nvPr>
            <p:ph type="title"/>
          </p:nvPr>
        </p:nvSpPr>
        <p:spPr/>
        <p:txBody>
          <a:bodyPr/>
          <a:lstStyle/>
          <a:p>
            <a:r>
              <a:rPr lang="en-US" dirty="0"/>
              <a:t>11.7 Use Geometric Probability</a:t>
            </a:r>
          </a:p>
        </p:txBody>
      </p:sp>
      <p:grpSp>
        <p:nvGrpSpPr>
          <p:cNvPr id="5" name="Group 4">
            <a:extLst>
              <a:ext uri="{FF2B5EF4-FFF2-40B4-BE49-F238E27FC236}">
                <a16:creationId xmlns:a16="http://schemas.microsoft.com/office/drawing/2014/main" id="{4A106DB6-864F-43E6-9AE4-BEB25ACADE70}"/>
              </a:ext>
            </a:extLst>
          </p:cNvPr>
          <p:cNvGrpSpPr/>
          <p:nvPr/>
        </p:nvGrpSpPr>
        <p:grpSpPr>
          <a:xfrm>
            <a:off x="152400" y="2895602"/>
            <a:ext cx="2259012" cy="2057400"/>
            <a:chOff x="6629400" y="2876550"/>
            <a:chExt cx="2259012" cy="2057400"/>
          </a:xfrm>
        </p:grpSpPr>
        <p:grpSp>
          <p:nvGrpSpPr>
            <p:cNvPr id="4" name="Group 3">
              <a:extLst>
                <a:ext uri="{FF2B5EF4-FFF2-40B4-BE49-F238E27FC236}">
                  <a16:creationId xmlns:a16="http://schemas.microsoft.com/office/drawing/2014/main" id="{077421E7-6E90-4AAC-B2E2-3442808206C7}"/>
                </a:ext>
              </a:extLst>
            </p:cNvPr>
            <p:cNvGrpSpPr/>
            <p:nvPr/>
          </p:nvGrpSpPr>
          <p:grpSpPr>
            <a:xfrm>
              <a:off x="6629400" y="2876550"/>
              <a:ext cx="2259012" cy="2057400"/>
              <a:chOff x="6629400" y="2876550"/>
              <a:chExt cx="2259012" cy="2057400"/>
            </a:xfrm>
          </p:grpSpPr>
          <p:grpSp>
            <p:nvGrpSpPr>
              <p:cNvPr id="3" name="Group 2">
                <a:extLst>
                  <a:ext uri="{FF2B5EF4-FFF2-40B4-BE49-F238E27FC236}">
                    <a16:creationId xmlns:a16="http://schemas.microsoft.com/office/drawing/2014/main" id="{7BB952C8-6A3A-4C27-A210-BB2C76238501}"/>
                  </a:ext>
                </a:extLst>
              </p:cNvPr>
              <p:cNvGrpSpPr/>
              <p:nvPr/>
            </p:nvGrpSpPr>
            <p:grpSpPr>
              <a:xfrm>
                <a:off x="6629400" y="2876550"/>
                <a:ext cx="2259012" cy="2057400"/>
                <a:chOff x="6629400" y="2876550"/>
                <a:chExt cx="2259012" cy="2057400"/>
              </a:xfrm>
            </p:grpSpPr>
            <p:sp>
              <p:nvSpPr>
                <p:cNvPr id="52228" name="Oval 4"/>
                <p:cNvSpPr>
                  <a:spLocks noChangeArrowheads="1"/>
                </p:cNvSpPr>
                <p:nvPr/>
              </p:nvSpPr>
              <p:spPr bwMode="auto">
                <a:xfrm>
                  <a:off x="6629400" y="2876550"/>
                  <a:ext cx="2259012" cy="205740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9" name="Oval 5"/>
                <p:cNvSpPr>
                  <a:spLocks noChangeArrowheads="1"/>
                </p:cNvSpPr>
                <p:nvPr/>
              </p:nvSpPr>
              <p:spPr bwMode="auto">
                <a:xfrm>
                  <a:off x="7045325" y="3222025"/>
                  <a:ext cx="1441450" cy="1312802"/>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Oval 6"/>
                <p:cNvSpPr>
                  <a:spLocks noChangeArrowheads="1"/>
                </p:cNvSpPr>
                <p:nvPr/>
              </p:nvSpPr>
              <p:spPr bwMode="auto">
                <a:xfrm>
                  <a:off x="7354889" y="3483574"/>
                  <a:ext cx="817563" cy="744597"/>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31" name="Text Box 7"/>
              <p:cNvSpPr txBox="1">
                <a:spLocks noChangeArrowheads="1"/>
              </p:cNvSpPr>
              <p:nvPr/>
            </p:nvSpPr>
            <p:spPr bwMode="auto">
              <a:xfrm>
                <a:off x="6791327" y="3225404"/>
                <a:ext cx="623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C</a:t>
                </a:r>
              </a:p>
            </p:txBody>
          </p:sp>
          <p:sp>
            <p:nvSpPr>
              <p:cNvPr id="52233" name="Text Box 9"/>
              <p:cNvSpPr txBox="1">
                <a:spLocks noChangeArrowheads="1"/>
              </p:cNvSpPr>
              <p:nvPr/>
            </p:nvSpPr>
            <p:spPr bwMode="auto">
              <a:xfrm>
                <a:off x="7353302" y="3655219"/>
                <a:ext cx="623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A</a:t>
                </a:r>
              </a:p>
            </p:txBody>
          </p:sp>
        </p:grpSp>
        <p:sp>
          <p:nvSpPr>
            <p:cNvPr id="52232" name="Text Box 8"/>
            <p:cNvSpPr txBox="1">
              <a:spLocks noChangeArrowheads="1"/>
            </p:cNvSpPr>
            <p:nvPr/>
          </p:nvSpPr>
          <p:spPr bwMode="auto">
            <a:xfrm>
              <a:off x="7104062" y="3400425"/>
              <a:ext cx="62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B</a:t>
              </a:r>
            </a:p>
          </p:txBody>
        </p:sp>
      </p:grpSp>
    </p:spTree>
    <p:extLst>
      <p:ext uri="{BB962C8B-B14F-4D97-AF65-F5344CB8AC3E}">
        <p14:creationId xmlns:p14="http://schemas.microsoft.com/office/powerpoint/2010/main" val="20748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11.7 Answers</a:t>
            </a:r>
            <a:endParaRPr lang="en-US" dirty="0"/>
          </a:p>
          <a:p>
            <a:endParaRPr lang="en-US" dirty="0"/>
          </a:p>
          <a:p>
            <a:r>
              <a:rPr lang="en-US" dirty="0">
                <a:hlinkClick r:id="rId4" action="ppaction://hlinkpres?slideindex=1&amp;slidetitle="/>
              </a:rPr>
              <a:t>11.7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27634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48628F5-9924-432F-89B1-AA9C024F5D19}"/>
                  </a:ext>
                </a:extLst>
              </p:cNvPr>
              <p:cNvSpPr>
                <a:spLocks noGrp="1"/>
              </p:cNvSpPr>
              <p:nvPr>
                <p:ph sz="quarter" idx="14"/>
              </p:nvPr>
            </p:nvSpPr>
            <p:spPr>
              <a:xfrm>
                <a:off x="4724400" y="2343150"/>
                <a:ext cx="4419600" cy="2514602"/>
              </a:xfrm>
            </p:spPr>
            <p:txBody>
              <a:bodyPr/>
              <a:lstStyle/>
              <a:p>
                <a:pPr>
                  <a:spcBef>
                    <a:spcPts val="0"/>
                  </a:spcBef>
                  <a:buClrTx/>
                  <a:defRPr/>
                </a:pPr>
                <a14:m>
                  <m:oMathPara xmlns:m="http://schemas.openxmlformats.org/officeDocument/2006/math">
                    <m:oMathParaPr>
                      <m:jc m:val="centerGroup"/>
                    </m:oMathParaPr>
                    <m:oMath xmlns:m="http://schemas.openxmlformats.org/officeDocument/2006/math">
                      <m:r>
                        <a:rPr lang="en-US" i="1" smtClean="0">
                          <a:latin typeface="Cambria Math"/>
                        </a:rPr>
                        <m:t>𝑃</m:t>
                      </m:r>
                      <m:r>
                        <a:rPr lang="en-US" i="1" smtClean="0">
                          <a:latin typeface="Cambria Math"/>
                        </a:rPr>
                        <m:t>=20+30+20+30</m:t>
                      </m:r>
                    </m:oMath>
                  </m:oMathPara>
                </a14:m>
                <a:endParaRPr lang="en-US" i="1" dirty="0">
                  <a:latin typeface="Cambria Math"/>
                </a:endParaRPr>
              </a:p>
              <a:p>
                <a:pPr>
                  <a:spcBef>
                    <a:spcPts val="0"/>
                  </a:spcBef>
                  <a:buClrTx/>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i="1">
                          <a:latin typeface="Cambria Math"/>
                        </a:rPr>
                        <m:t>=</m:t>
                      </m:r>
                      <m:r>
                        <a:rPr lang="en-US" i="1" smtClean="0">
                          <a:solidFill>
                            <a:srgbClr val="FFFF00"/>
                          </a:solidFill>
                          <a:latin typeface="Cambria Math"/>
                        </a:rPr>
                        <m:t>100</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𝑏h</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=30</m:t>
                      </m:r>
                      <m:d>
                        <m:dPr>
                          <m:ctrlPr>
                            <a:rPr lang="en-US" i="1">
                              <a:latin typeface="Cambria Math" panose="02040503050406030204" pitchFamily="18" charset="0"/>
                            </a:rPr>
                          </m:ctrlPr>
                        </m:dPr>
                        <m:e>
                          <m:r>
                            <a:rPr lang="en-US" b="0" i="1" smtClean="0">
                              <a:latin typeface="Cambria Math" panose="02040503050406030204" pitchFamily="18" charset="0"/>
                            </a:rPr>
                            <m:t>17</m:t>
                          </m:r>
                        </m:e>
                      </m:d>
                      <m:r>
                        <a:rPr lang="en-US" i="1">
                          <a:latin typeface="Cambria Math"/>
                        </a:rPr>
                        <m:t>=</m:t>
                      </m:r>
                      <m:r>
                        <a:rPr lang="en-US" b="0" i="1" smtClean="0">
                          <a:solidFill>
                            <a:srgbClr val="FFFF00"/>
                          </a:solidFill>
                          <a:latin typeface="Cambria Math" panose="02040503050406030204" pitchFamily="18" charset="0"/>
                        </a:rPr>
                        <m:t>51</m:t>
                      </m:r>
                      <m:r>
                        <a:rPr lang="en-US" i="1" smtClean="0">
                          <a:solidFill>
                            <a:srgbClr val="FFFF00"/>
                          </a:solidFill>
                          <a:latin typeface="Cambria Math"/>
                        </a:rPr>
                        <m:t>0</m:t>
                      </m:r>
                    </m:oMath>
                  </m:oMathPara>
                </a14:m>
                <a:endParaRPr lang="en-US" dirty="0"/>
              </a:p>
              <a:p>
                <a:endParaRPr lang="en-US" dirty="0"/>
              </a:p>
            </p:txBody>
          </p:sp>
        </mc:Choice>
        <mc:Fallback xmlns="">
          <p:sp>
            <p:nvSpPr>
              <p:cNvPr id="4" name="Content Placeholder 3">
                <a:extLst>
                  <a:ext uri="{FF2B5EF4-FFF2-40B4-BE49-F238E27FC236}">
                    <a16:creationId xmlns:a16="http://schemas.microsoft.com/office/drawing/2014/main" id="{848628F5-9924-432F-89B1-AA9C024F5D19}"/>
                  </a:ext>
                </a:extLst>
              </p:cNvPr>
              <p:cNvSpPr>
                <a:spLocks noGrp="1" noRot="1" noChangeAspect="1" noMove="1" noResize="1" noEditPoints="1" noAdjustHandles="1" noChangeArrowheads="1" noChangeShapeType="1" noTextEdit="1"/>
              </p:cNvSpPr>
              <p:nvPr>
                <p:ph sz="quarter" idx="14"/>
              </p:nvPr>
            </p:nvSpPr>
            <p:spPr>
              <a:xfrm>
                <a:off x="4724400" y="2343150"/>
                <a:ext cx="4419600" cy="2514602"/>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fontScale="92500" lnSpcReduction="10000"/>
              </a:bodyPr>
              <a:lstStyle/>
              <a:p>
                <a:r>
                  <a:rPr lang="en-US" dirty="0"/>
                  <a:t>Find the perimeter and area of the polygon.</a:t>
                </a:r>
              </a:p>
              <a:p>
                <a:endParaRPr lang="en-US" dirty="0"/>
              </a:p>
              <a:p>
                <a:endParaRPr lang="en-US" dirty="0"/>
              </a:p>
              <a:p>
                <a:endParaRPr lang="en-US" dirty="0"/>
              </a:p>
              <a:p>
                <a:pPr>
                  <a:spcBef>
                    <a:spcPts val="0"/>
                  </a:spcBef>
                  <a:buClrTx/>
                  <a:defRPr/>
                </a:pPr>
                <a14:m>
                  <m:oMathPara xmlns:m="http://schemas.openxmlformats.org/officeDocument/2006/math">
                    <m:oMathParaPr>
                      <m:jc m:val="centerGroup"/>
                    </m:oMathParaPr>
                    <m:oMath xmlns:m="http://schemas.openxmlformats.org/officeDocument/2006/math">
                      <m:r>
                        <m:rPr>
                          <m:sty m:val="p"/>
                        </m:rPr>
                        <a:rPr lang="en-US" dirty="0">
                          <a:latin typeface="Cambria Math"/>
                        </a:rPr>
                        <m:t>P</m:t>
                      </m:r>
                      <m:r>
                        <a:rPr lang="en-US" dirty="0">
                          <a:latin typeface="Cambria Math"/>
                        </a:rPr>
                        <m:t>=17+10+21</m:t>
                      </m:r>
                      <m:r>
                        <a:rPr lang="en-US" dirty="0" smtClean="0">
                          <a:latin typeface="Cambria Math"/>
                        </a:rPr>
                        <m:t>=48</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𝑏h</m:t>
                      </m:r>
                    </m:oMath>
                  </m:oMathPara>
                </a14:m>
                <a:endParaRPr lang="en-US" i="1" dirty="0">
                  <a:latin typeface="Cambria Math"/>
                </a:endParaRPr>
              </a:p>
              <a:p>
                <a:pPr>
                  <a:spcBef>
                    <a:spcPts val="0"/>
                  </a:spcBef>
                  <a:buClrTx/>
                  <a:defRPr/>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21</m:t>
                          </m:r>
                        </m:e>
                      </m:d>
                      <m:d>
                        <m:dPr>
                          <m:ctrlPr>
                            <a:rPr lang="en-US" i="1">
                              <a:latin typeface="Cambria Math" panose="02040503050406030204" pitchFamily="18" charset="0"/>
                            </a:rPr>
                          </m:ctrlPr>
                        </m:dPr>
                        <m:e>
                          <m:r>
                            <a:rPr lang="en-US" i="1">
                              <a:latin typeface="Cambria Math"/>
                            </a:rPr>
                            <m:t>8</m:t>
                          </m:r>
                        </m:e>
                      </m:d>
                      <m:r>
                        <a:rPr lang="en-US" i="1">
                          <a:latin typeface="Cambria Math"/>
                        </a:rPr>
                        <m:t>=</m:t>
                      </m:r>
                      <m:r>
                        <a:rPr lang="en-US" i="1" smtClean="0">
                          <a:solidFill>
                            <a:srgbClr val="FFFF00"/>
                          </a:solidFill>
                          <a:latin typeface="Cambria Math"/>
                        </a:rPr>
                        <m:t>84</m:t>
                      </m:r>
                    </m:oMath>
                  </m:oMathPara>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2069" t="-2154"/>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11.1 Areas of Triangles and Parallelograms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16" y="1657350"/>
            <a:ext cx="3131567" cy="134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5474" y="800100"/>
            <a:ext cx="2857451" cy="138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wipe(down)">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848628F5-9924-432F-89B1-AA9C024F5D19}"/>
                  </a:ext>
                </a:extLst>
              </p:cNvPr>
              <p:cNvSpPr>
                <a:spLocks noGrp="1"/>
              </p:cNvSpPr>
              <p:nvPr>
                <p:ph sz="quarter" idx="14"/>
              </p:nvPr>
            </p:nvSpPr>
            <p:spPr/>
            <p:txBody>
              <a:bodyPr>
                <a:normAutofit fontScale="85000" lnSpcReduction="10000"/>
              </a:bodyPr>
              <a:lstStyle/>
              <a:p>
                <a:pPr>
                  <a:spcBef>
                    <a:spcPts val="0"/>
                  </a:spcBef>
                  <a:buClrTx/>
                  <a:defRPr/>
                </a:pPr>
                <a:r>
                  <a:rPr lang="en-US" dirty="0">
                    <a:latin typeface="Cambria Math" panose="02040503050406030204" pitchFamily="18" charset="0"/>
                  </a:rPr>
                  <a:t>Use Pythagorean Theorem to find the other side</a:t>
                </a:r>
              </a:p>
              <a:p>
                <a:pPr>
                  <a:spcBef>
                    <a:spcPts val="0"/>
                  </a:spcBef>
                  <a:buClrTx/>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5</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13</m:t>
                          </m:r>
                        </m:e>
                        <m:sup>
                          <m:r>
                            <a:rPr lang="en-US" i="1">
                              <a:latin typeface="Cambria Math"/>
                            </a:rPr>
                            <m:t>2</m:t>
                          </m:r>
                        </m:sup>
                      </m:sSup>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i="1">
                          <a:latin typeface="Cambria Math"/>
                        </a:rPr>
                        <m:t>25+</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=169</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=144</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i="1">
                          <a:latin typeface="Cambria Math"/>
                        </a:rPr>
                        <m:t>𝑏</m:t>
                      </m:r>
                      <m:r>
                        <a:rPr lang="en-US" i="1">
                          <a:latin typeface="Cambria Math"/>
                        </a:rPr>
                        <m:t>=12</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i="1">
                          <a:latin typeface="Cambria Math"/>
                        </a:rPr>
                        <m:t>𝑃</m:t>
                      </m:r>
                      <m:r>
                        <a:rPr lang="en-US" i="1">
                          <a:latin typeface="Cambria Math"/>
                        </a:rPr>
                        <m:t>=5+12+13=30</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𝑏h</m:t>
                      </m:r>
                    </m:oMath>
                  </m:oMathPara>
                </a14:m>
                <a:endParaRPr lang="en-US" dirty="0"/>
              </a:p>
              <a:p>
                <a:pPr>
                  <a:spcBef>
                    <a:spcPts val="0"/>
                  </a:spcBef>
                  <a:buClrTx/>
                  <a:defRPr/>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ctrlPr>
                            <a:rPr lang="en-US" i="1">
                              <a:latin typeface="Cambria Math" panose="02040503050406030204" pitchFamily="18" charset="0"/>
                            </a:rPr>
                          </m:ctrlPr>
                        </m:dPr>
                        <m:e>
                          <m:r>
                            <a:rPr lang="en-US" i="1">
                              <a:latin typeface="Cambria Math"/>
                            </a:rPr>
                            <m:t>5</m:t>
                          </m:r>
                        </m:e>
                      </m:d>
                      <m:d>
                        <m:dPr>
                          <m:ctrlPr>
                            <a:rPr lang="en-US" i="1">
                              <a:latin typeface="Cambria Math" panose="02040503050406030204" pitchFamily="18" charset="0"/>
                            </a:rPr>
                          </m:ctrlPr>
                        </m:dPr>
                        <m:e>
                          <m:r>
                            <a:rPr lang="en-US" i="1">
                              <a:latin typeface="Cambria Math"/>
                            </a:rPr>
                            <m:t>12</m:t>
                          </m:r>
                        </m:e>
                      </m:d>
                      <m:r>
                        <a:rPr lang="en-US" i="1">
                          <a:latin typeface="Cambria Math"/>
                        </a:rPr>
                        <m:t>=</m:t>
                      </m:r>
                      <m:r>
                        <a:rPr lang="en-US" i="1" smtClean="0">
                          <a:solidFill>
                            <a:srgbClr val="FFFF00"/>
                          </a:solidFill>
                          <a:latin typeface="Cambria Math"/>
                        </a:rPr>
                        <m:t>30</m:t>
                      </m:r>
                    </m:oMath>
                  </m:oMathPara>
                </a14:m>
                <a:endParaRPr lang="en-US" dirty="0"/>
              </a:p>
            </p:txBody>
          </p:sp>
        </mc:Choice>
        <mc:Fallback>
          <p:sp>
            <p:nvSpPr>
              <p:cNvPr id="4" name="Content Placeholder 3">
                <a:extLst>
                  <a:ext uri="{FF2B5EF4-FFF2-40B4-BE49-F238E27FC236}">
                    <a16:creationId xmlns:a16="http://schemas.microsoft.com/office/drawing/2014/main" id="{848628F5-9924-432F-89B1-AA9C024F5D19}"/>
                  </a:ext>
                </a:extLst>
              </p:cNvPr>
              <p:cNvSpPr>
                <a:spLocks noGrp="1" noRot="1" noChangeAspect="1" noMove="1" noResize="1" noEditPoints="1" noAdjustHandles="1" noChangeArrowheads="1" noChangeShapeType="1" noTextEdit="1"/>
              </p:cNvSpPr>
              <p:nvPr>
                <p:ph sz="quarter" idx="14"/>
              </p:nvPr>
            </p:nvSpPr>
            <p:spPr>
              <a:blipFill>
                <a:blip r:embed="rId3"/>
                <a:stretch>
                  <a:fillRect l="-1793" t="-2000" r="-414"/>
                </a:stretch>
              </a:blipFill>
            </p:spPr>
            <p:txBody>
              <a:bodyPr/>
              <a:lstStyle/>
              <a:p>
                <a:r>
                  <a:rPr lang="en-US">
                    <a:noFill/>
                  </a:rPr>
                  <a:t> </a:t>
                </a:r>
              </a:p>
            </p:txBody>
          </p:sp>
        </mc:Fallback>
      </mc:AlternateContent>
      <p:sp>
        <p:nvSpPr>
          <p:cNvPr id="2" name="Content Placeholder 1"/>
          <p:cNvSpPr>
            <a:spLocks noGrp="1"/>
          </p:cNvSpPr>
          <p:nvPr>
            <p:ph sz="quarter" idx="13"/>
          </p:nvPr>
        </p:nvSpPr>
        <p:spPr/>
        <p:txBody>
          <a:bodyPr/>
          <a:lstStyle/>
          <a:p>
            <a:r>
              <a:rPr lang="en-US" dirty="0"/>
              <a:t>Find the perimeter and area of the polygon.</a:t>
            </a:r>
          </a:p>
        </p:txBody>
      </p:sp>
      <p:sp>
        <p:nvSpPr>
          <p:cNvPr id="3" name="Title 2"/>
          <p:cNvSpPr>
            <a:spLocks noGrp="1"/>
          </p:cNvSpPr>
          <p:nvPr>
            <p:ph type="title"/>
          </p:nvPr>
        </p:nvSpPr>
        <p:spPr/>
        <p:txBody>
          <a:bodyPr>
            <a:normAutofit/>
          </a:bodyPr>
          <a:lstStyle/>
          <a:p>
            <a:r>
              <a:rPr lang="en-US" dirty="0"/>
              <a:t>11.1 Areas of Triangles and Parallelograms</a:t>
            </a:r>
          </a:p>
        </p:txBody>
      </p:sp>
      <p:pic>
        <p:nvPicPr>
          <p:cNvPr id="8" name="Picture 4">
            <a:extLst>
              <a:ext uri="{FF2B5EF4-FFF2-40B4-BE49-F238E27FC236}">
                <a16:creationId xmlns:a16="http://schemas.microsoft.com/office/drawing/2014/main" id="{125C497C-CA85-4E61-B6A3-930058783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21" y="2419350"/>
            <a:ext cx="3376610" cy="119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1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0DA537B8-753F-4CAD-8658-F36B0A2C5089}"/>
                  </a:ext>
                </a:extLst>
              </p:cNvPr>
              <p:cNvSpPr>
                <a:spLocks noGrp="1"/>
              </p:cNvSpPr>
              <p:nvPr>
                <p:ph sz="quarter" idx="14"/>
              </p:nvPr>
            </p:nvSpPr>
            <p:spPr/>
            <p:txBody>
              <a:bodyPr/>
              <a:lstStyle/>
              <a:p>
                <a:r>
                  <a:rPr lang="en-US" dirty="0"/>
                  <a:t>Find the area.</a:t>
                </a:r>
              </a:p>
              <a:p>
                <a:endParaRPr lang="en-US" dirty="0"/>
              </a:p>
              <a:p>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𝑏h</m:t>
                      </m:r>
                      <m:r>
                        <a:rPr lang="en-US" b="0" i="1" smtClean="0">
                          <a:latin typeface="Cambria Math" panose="02040503050406030204" pitchFamily="18" charset="0"/>
                        </a:rPr>
                        <m:t>+</m:t>
                      </m:r>
                      <m:r>
                        <a:rPr lang="en-US" b="0" i="1" smtClean="0">
                          <a:latin typeface="Cambria Math" panose="02040503050406030204" pitchFamily="18" charset="0"/>
                        </a:rPr>
                        <m:t>𝑏h</m:t>
                      </m:r>
                    </m:oMath>
                  </m:oMathPara>
                </a14:m>
                <a:endParaRPr lang="en-US" i="1" dirty="0">
                  <a:latin typeface="Cambria Math"/>
                </a:endParaRPr>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=7</m:t>
                      </m:r>
                      <m:d>
                        <m:dPr>
                          <m:ctrlPr>
                            <a:rPr lang="en-US" i="1">
                              <a:latin typeface="Cambria Math" panose="02040503050406030204" pitchFamily="18" charset="0"/>
                            </a:rPr>
                          </m:ctrlPr>
                        </m:dPr>
                        <m:e>
                          <m:r>
                            <a:rPr lang="en-US" i="1">
                              <a:latin typeface="Cambria Math"/>
                            </a:rPr>
                            <m:t>6</m:t>
                          </m:r>
                        </m:e>
                      </m:d>
                      <m:r>
                        <a:rPr lang="en-US" i="1">
                          <a:latin typeface="Cambria Math"/>
                        </a:rPr>
                        <m:t>+3</m:t>
                      </m:r>
                      <m:d>
                        <m:dPr>
                          <m:ctrlPr>
                            <a:rPr lang="en-US" i="1">
                              <a:latin typeface="Cambria Math" panose="02040503050406030204" pitchFamily="18" charset="0"/>
                            </a:rPr>
                          </m:ctrlPr>
                        </m:dPr>
                        <m:e>
                          <m:r>
                            <a:rPr lang="en-US" i="1">
                              <a:latin typeface="Cambria Math"/>
                            </a:rPr>
                            <m:t>6</m:t>
                          </m:r>
                        </m:e>
                      </m:d>
                      <m:r>
                        <a:rPr lang="en-US" i="1">
                          <a:latin typeface="Cambria Math"/>
                        </a:rPr>
                        <m:t>=</m:t>
                      </m:r>
                      <m:r>
                        <a:rPr lang="en-US" i="1" smtClean="0">
                          <a:solidFill>
                            <a:srgbClr val="FFFF00"/>
                          </a:solidFill>
                          <a:latin typeface="Cambria Math"/>
                        </a:rPr>
                        <m:t>60</m:t>
                      </m:r>
                    </m:oMath>
                  </m:oMathPara>
                </a14:m>
                <a:endParaRPr lang="en-US" dirty="0"/>
              </a:p>
              <a:p>
                <a:endParaRPr lang="en-US" dirty="0"/>
              </a:p>
            </p:txBody>
          </p:sp>
        </mc:Choice>
        <mc:Fallback xmlns="">
          <p:sp>
            <p:nvSpPr>
              <p:cNvPr id="13" name="Content Placeholder 12">
                <a:extLst>
                  <a:ext uri="{FF2B5EF4-FFF2-40B4-BE49-F238E27FC236}">
                    <a16:creationId xmlns:a16="http://schemas.microsoft.com/office/drawing/2014/main" id="{0DA537B8-753F-4CAD-8658-F36B0A2C5089}"/>
                  </a:ext>
                </a:extLst>
              </p:cNvPr>
              <p:cNvSpPr>
                <a:spLocks noGrp="1" noRot="1" noChangeAspect="1" noMove="1" noResize="1" noEditPoints="1" noAdjustHandles="1" noChangeArrowheads="1" noChangeShapeType="1" noTextEdit="1"/>
              </p:cNvSpPr>
              <p:nvPr>
                <p:ph sz="quarter" idx="14"/>
              </p:nvPr>
            </p:nvSpPr>
            <p:spPr>
              <a:blipFill>
                <a:blip r:embed="rId3"/>
                <a:stretch>
                  <a:fillRect l="-2483" t="-1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a:bodyPr>
              <a:lstStyle/>
              <a:p>
                <a:pPr marL="457200" indent="-457200">
                  <a:buFont typeface="Arial" pitchFamily="34" charset="0"/>
                  <a:buChar char="•"/>
                </a:pPr>
                <a:r>
                  <a:rPr lang="en-US" dirty="0"/>
                  <a:t>A parallelogram has an area of 153 in</a:t>
                </a:r>
                <a:r>
                  <a:rPr lang="en-US" baseline="30000" dirty="0"/>
                  <a:t>2</a:t>
                </a:r>
                <a:r>
                  <a:rPr lang="en-US" dirty="0"/>
                  <a:t> and a height of 17 in.  What is the length of the base?</a:t>
                </a:r>
              </a:p>
              <a:p>
                <a:pPr marL="457200" indent="-457200">
                  <a:buFont typeface="Arial"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𝐴</m:t>
                      </m:r>
                      <m:r>
                        <a:rPr lang="en-US" i="1">
                          <a:latin typeface="Cambria Math"/>
                        </a:rPr>
                        <m:t>=</m:t>
                      </m:r>
                      <m:r>
                        <a:rPr lang="en-US" i="1">
                          <a:latin typeface="Cambria Math"/>
                        </a:rPr>
                        <m:t>𝑏h</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153=</m:t>
                      </m:r>
                      <m:r>
                        <a:rPr lang="en-US" i="1">
                          <a:latin typeface="Cambria Math"/>
                        </a:rPr>
                        <m:t>𝑏</m:t>
                      </m:r>
                      <m:d>
                        <m:dPr>
                          <m:ctrlPr>
                            <a:rPr lang="en-US" b="0" i="1" smtClean="0">
                              <a:latin typeface="Cambria Math" panose="02040503050406030204" pitchFamily="18" charset="0"/>
                            </a:rPr>
                          </m:ctrlPr>
                        </m:dPr>
                        <m:e>
                          <m:r>
                            <a:rPr lang="en-US" i="1">
                              <a:latin typeface="Cambria Math"/>
                            </a:rPr>
                            <m:t>17</m:t>
                          </m:r>
                        </m:e>
                      </m:d>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𝑏</m:t>
                      </m:r>
                      <m:r>
                        <a:rPr lang="en-US" i="1">
                          <a:latin typeface="Cambria Math"/>
                        </a:rPr>
                        <m:t>=9</m:t>
                      </m:r>
                    </m:oMath>
                  </m:oMathPara>
                </a14:m>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4"/>
                <a:stretch>
                  <a:fillRect l="-2069" t="-138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11.1 Areas of Triangles and Parallelograms</a:t>
            </a:r>
          </a:p>
        </p:txBody>
      </p:sp>
      <p:grpSp>
        <p:nvGrpSpPr>
          <p:cNvPr id="14" name="Group 13">
            <a:extLst>
              <a:ext uri="{FF2B5EF4-FFF2-40B4-BE49-F238E27FC236}">
                <a16:creationId xmlns:a16="http://schemas.microsoft.com/office/drawing/2014/main" id="{64D3FD03-307C-428B-ABDA-76DF6B79E802}"/>
              </a:ext>
            </a:extLst>
          </p:cNvPr>
          <p:cNvGrpSpPr/>
          <p:nvPr/>
        </p:nvGrpSpPr>
        <p:grpSpPr>
          <a:xfrm>
            <a:off x="5181600" y="1366837"/>
            <a:ext cx="2971800" cy="1490663"/>
            <a:chOff x="5181600" y="1366837"/>
            <a:chExt cx="2971800" cy="1490663"/>
          </a:xfrm>
        </p:grpSpPr>
        <p:grpSp>
          <p:nvGrpSpPr>
            <p:cNvPr id="4" name="Group 21"/>
            <p:cNvGrpSpPr>
              <a:grpSpLocks/>
            </p:cNvGrpSpPr>
            <p:nvPr/>
          </p:nvGrpSpPr>
          <p:grpSpPr bwMode="auto">
            <a:xfrm>
              <a:off x="5181600" y="1366837"/>
              <a:ext cx="2971800" cy="1490663"/>
              <a:chOff x="2208" y="1584"/>
              <a:chExt cx="1872" cy="1252"/>
            </a:xfrm>
          </p:grpSpPr>
          <p:sp>
            <p:nvSpPr>
              <p:cNvPr id="5" name="Rectangle 12"/>
              <p:cNvSpPr>
                <a:spLocks noChangeArrowheads="1"/>
              </p:cNvSpPr>
              <p:nvPr/>
            </p:nvSpPr>
            <p:spPr bwMode="auto">
              <a:xfrm>
                <a:off x="2400" y="1584"/>
                <a:ext cx="576" cy="912"/>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13"/>
              <p:cNvSpPr>
                <a:spLocks noChangeArrowheads="1"/>
              </p:cNvSpPr>
              <p:nvPr/>
            </p:nvSpPr>
            <p:spPr bwMode="auto">
              <a:xfrm>
                <a:off x="2976" y="2016"/>
                <a:ext cx="672" cy="48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4"/>
              <p:cNvSpPr>
                <a:spLocks noChangeArrowheads="1"/>
              </p:cNvSpPr>
              <p:nvPr/>
            </p:nvSpPr>
            <p:spPr bwMode="auto">
              <a:xfrm>
                <a:off x="2784" y="2064"/>
                <a:ext cx="384" cy="38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6"/>
              <p:cNvSpPr txBox="1">
                <a:spLocks noChangeArrowheads="1"/>
              </p:cNvSpPr>
              <p:nvPr/>
            </p:nvSpPr>
            <p:spPr bwMode="auto">
              <a:xfrm>
                <a:off x="3600" y="2160"/>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3</a:t>
                </a:r>
              </a:p>
            </p:txBody>
          </p:sp>
          <p:sp>
            <p:nvSpPr>
              <p:cNvPr id="9" name="Text Box 17"/>
              <p:cNvSpPr txBox="1">
                <a:spLocks noChangeArrowheads="1"/>
              </p:cNvSpPr>
              <p:nvPr/>
            </p:nvSpPr>
            <p:spPr bwMode="auto">
              <a:xfrm>
                <a:off x="2208" y="1920"/>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7</a:t>
                </a:r>
              </a:p>
            </p:txBody>
          </p:sp>
          <p:sp>
            <p:nvSpPr>
              <p:cNvPr id="10" name="Text Box 18"/>
              <p:cNvSpPr txBox="1">
                <a:spLocks noChangeArrowheads="1"/>
              </p:cNvSpPr>
              <p:nvPr/>
            </p:nvSpPr>
            <p:spPr bwMode="auto">
              <a:xfrm>
                <a:off x="2496" y="1584"/>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6</a:t>
                </a:r>
              </a:p>
            </p:txBody>
          </p:sp>
          <p:sp>
            <p:nvSpPr>
              <p:cNvPr id="11" name="Text Box 19"/>
              <p:cNvSpPr txBox="1">
                <a:spLocks noChangeArrowheads="1"/>
              </p:cNvSpPr>
              <p:nvPr/>
            </p:nvSpPr>
            <p:spPr bwMode="auto">
              <a:xfrm>
                <a:off x="2784" y="2448"/>
                <a:ext cx="48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charset="0"/>
                  </a:rPr>
                  <a:t>12</a:t>
                </a:r>
              </a:p>
            </p:txBody>
          </p:sp>
        </p:grpSp>
        <p:sp>
          <p:nvSpPr>
            <p:cNvPr id="12" name="Line 15"/>
            <p:cNvSpPr>
              <a:spLocks noChangeShapeType="1"/>
            </p:cNvSpPr>
            <p:nvPr/>
          </p:nvSpPr>
          <p:spPr bwMode="auto">
            <a:xfrm>
              <a:off x="6400800" y="1961157"/>
              <a:ext cx="0" cy="4572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3776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3" action="ppaction://hlinkpres?slideindex=1&amp;slidetitle="/>
              </a:rPr>
              <a:t>11.1 Answers</a:t>
            </a:r>
            <a:endParaRPr lang="en-US" dirty="0"/>
          </a:p>
          <a:p>
            <a:endParaRPr lang="en-US" dirty="0"/>
          </a:p>
          <a:p>
            <a:r>
              <a:rPr lang="en-US" dirty="0">
                <a:hlinkClick r:id="rId4" action="ppaction://hlinkpres?slideindex=1&amp;slidetitle="/>
              </a:rPr>
              <a:t>11.1 Homework Quiz</a:t>
            </a:r>
            <a:endParaRPr lang="en-US" dirty="0"/>
          </a:p>
        </p:txBody>
      </p:sp>
      <p:sp>
        <p:nvSpPr>
          <p:cNvPr id="3" name="Title 2"/>
          <p:cNvSpPr>
            <a:spLocks noGrp="1"/>
          </p:cNvSpPr>
          <p:nvPr>
            <p:ph type="title"/>
          </p:nvPr>
        </p:nvSpPr>
        <p:spPr/>
        <p:txBody>
          <a:bodyPr/>
          <a:lstStyle/>
          <a:p>
            <a:r>
              <a:rPr lang="en-US" dirty="0"/>
              <a:t>Answers and Quiz</a:t>
            </a:r>
          </a:p>
        </p:txBody>
      </p:sp>
    </p:spTree>
    <p:extLst>
      <p:ext uri="{BB962C8B-B14F-4D97-AF65-F5344CB8AC3E}">
        <p14:creationId xmlns:p14="http://schemas.microsoft.com/office/powerpoint/2010/main" val="118595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11.2 Areas of Trapezoids, Rhombuses, and Kites</a:t>
            </a:r>
          </a:p>
        </p:txBody>
      </p:sp>
      <p:sp>
        <p:nvSpPr>
          <p:cNvPr id="4" name="TextBox 3"/>
          <p:cNvSpPr txBox="1"/>
          <p:nvPr/>
        </p:nvSpPr>
        <p:spPr>
          <a:xfrm>
            <a:off x="381000" y="1085851"/>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Trapezoid</a:t>
            </a:r>
          </a:p>
        </p:txBody>
      </p:sp>
      <mc:AlternateContent xmlns:mc="http://schemas.openxmlformats.org/markup-compatibility/2006" xmlns:a14="http://schemas.microsoft.com/office/drawing/2010/main">
        <mc:Choice Requires="a14">
          <p:sp>
            <p:nvSpPr>
              <p:cNvPr id="5" name="TextBox 4"/>
              <p:cNvSpPr txBox="1"/>
              <p:nvPr/>
            </p:nvSpPr>
            <p:spPr>
              <a:xfrm>
                <a:off x="381000" y="1546760"/>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r>
                        <a:rPr lang="en-US" sz="2400" b="0" i="1" smtClean="0">
                          <a:latin typeface="Cambria Math"/>
                        </a:rPr>
                        <m:t>h</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𝑏</m:t>
                              </m:r>
                            </m:e>
                            <m:sub>
                              <m:r>
                                <a:rPr lang="en-US" sz="2400" b="0" i="1" smtClean="0">
                                  <a:latin typeface="Cambria Math"/>
                                </a:rPr>
                                <m:t>1</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𝑏</m:t>
                              </m:r>
                            </m:e>
                            <m:sub>
                              <m:r>
                                <a:rPr lang="en-US" sz="2400" b="0" i="1" smtClean="0">
                                  <a:latin typeface="Cambria Math"/>
                                </a:rPr>
                                <m:t>2</m:t>
                              </m:r>
                            </m:sub>
                          </m:sSub>
                        </m:e>
                      </m:d>
                    </m:oMath>
                  </m:oMathPara>
                </a14:m>
                <a:endParaRPr lang="en-US" sz="2400" dirty="0"/>
              </a:p>
              <a:p>
                <a:r>
                  <a:rPr lang="en-US" sz="2400" dirty="0"/>
                  <a:t>Where </a:t>
                </a:r>
                <a:r>
                  <a:rPr lang="en-US" sz="2400" i="1" dirty="0"/>
                  <a:t>h</a:t>
                </a:r>
                <a:r>
                  <a:rPr lang="en-US" sz="2400" dirty="0"/>
                  <a:t> is the height and </a:t>
                </a:r>
                <a:r>
                  <a:rPr lang="en-US" sz="2400" i="1" dirty="0"/>
                  <a:t>b</a:t>
                </a:r>
                <a:r>
                  <a:rPr lang="en-US" sz="2400" i="1" baseline="-25000" dirty="0"/>
                  <a:t>1</a:t>
                </a:r>
                <a:r>
                  <a:rPr lang="en-US" sz="2400" i="1" dirty="0"/>
                  <a:t> </a:t>
                </a:r>
                <a:r>
                  <a:rPr lang="en-US" sz="2400" dirty="0"/>
                  <a:t>and</a:t>
                </a:r>
                <a:r>
                  <a:rPr lang="en-US" sz="2400" i="1" dirty="0"/>
                  <a:t> b</a:t>
                </a:r>
                <a:r>
                  <a:rPr lang="en-US" sz="2400" i="1" baseline="-25000" dirty="0"/>
                  <a:t>2</a:t>
                </a:r>
                <a:r>
                  <a:rPr lang="en-US" sz="2400" dirty="0"/>
                  <a:t> are the bases.</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1546760"/>
                <a:ext cx="8458200" cy="1153136"/>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381000" y="2800350"/>
            <a:ext cx="8458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Area of a Rhombus</a:t>
            </a:r>
          </a:p>
        </p:txBody>
      </p:sp>
      <mc:AlternateContent xmlns:mc="http://schemas.openxmlformats.org/markup-compatibility/2006" xmlns:a14="http://schemas.microsoft.com/office/drawing/2010/main">
        <mc:Choice Requires="a14">
          <p:sp>
            <p:nvSpPr>
              <p:cNvPr id="7" name="TextBox 6"/>
              <p:cNvSpPr txBox="1"/>
              <p:nvPr/>
            </p:nvSpPr>
            <p:spPr>
              <a:xfrm>
                <a:off x="381000" y="3262015"/>
                <a:ext cx="8458200" cy="11531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𝐴</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1</m:t>
                          </m:r>
                        </m:sub>
                      </m:sSub>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2</m:t>
                          </m:r>
                        </m:sub>
                      </m:sSub>
                    </m:oMath>
                  </m:oMathPara>
                </a14:m>
                <a:endParaRPr lang="en-US" sz="2400" dirty="0"/>
              </a:p>
              <a:p>
                <a:r>
                  <a:rPr lang="en-US" sz="2400" dirty="0"/>
                  <a:t>Where </a:t>
                </a:r>
                <a:r>
                  <a:rPr lang="en-US" sz="2400" i="1" dirty="0"/>
                  <a:t>d</a:t>
                </a:r>
                <a:r>
                  <a:rPr lang="en-US" sz="2400" i="1" baseline="-25000" dirty="0"/>
                  <a:t>1</a:t>
                </a:r>
                <a:r>
                  <a:rPr lang="en-US" sz="2400" i="1" dirty="0"/>
                  <a:t> </a:t>
                </a:r>
                <a:r>
                  <a:rPr lang="en-US" sz="2400" dirty="0"/>
                  <a:t>and </a:t>
                </a:r>
                <a:r>
                  <a:rPr lang="en-US" sz="2400" i="1" dirty="0"/>
                  <a:t>d</a:t>
                </a:r>
                <a:r>
                  <a:rPr lang="en-US" sz="2400" i="1" baseline="-25000" dirty="0"/>
                  <a:t>2</a:t>
                </a:r>
                <a:r>
                  <a:rPr lang="en-US" sz="2400" baseline="-25000" dirty="0"/>
                  <a:t> </a:t>
                </a:r>
                <a:r>
                  <a:rPr lang="en-US" sz="2400" dirty="0"/>
                  <a:t>are the diagonals.</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3262015"/>
                <a:ext cx="8458200" cy="1153136"/>
              </a:xfrm>
              <a:prstGeom prst="rect">
                <a:avLst/>
              </a:prstGeom>
              <a:blipFill rotWithShape="1">
                <a:blip r:embed="rId4"/>
                <a:stretch>
                  <a:fillRect/>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87431"/>
            <a:ext cx="2133600" cy="150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916" y="2628900"/>
            <a:ext cx="258628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42" presetClass="entr" presetSubtype="0"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1000"/>
                                        <p:tgtEl>
                                          <p:spTgt spid="4099"/>
                                        </p:tgtEl>
                                      </p:cBhvr>
                                    </p:animEffect>
                                    <p:anim calcmode="lin" valueType="num">
                                      <p:cBhvr>
                                        <p:cTn id="27" dur="1000" fill="hold"/>
                                        <p:tgtEl>
                                          <p:spTgt spid="4099"/>
                                        </p:tgtEl>
                                        <p:attrNameLst>
                                          <p:attrName>ppt_x</p:attrName>
                                        </p:attrNameLst>
                                      </p:cBhvr>
                                      <p:tavLst>
                                        <p:tav tm="0">
                                          <p:val>
                                            <p:strVal val="#ppt_x"/>
                                          </p:val>
                                        </p:tav>
                                        <p:tav tm="100000">
                                          <p:val>
                                            <p:strVal val="#ppt_x"/>
                                          </p:val>
                                        </p:tav>
                                      </p:tavLst>
                                    </p:anim>
                                    <p:anim calcmode="lin" valueType="num">
                                      <p:cBhvr>
                                        <p:cTn id="28"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9811</TotalTime>
  <Words>3060</Words>
  <Application>Microsoft Office PowerPoint</Application>
  <PresentationFormat>On-screen Show (16:9)</PresentationFormat>
  <Paragraphs>582</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Cambria</vt:lpstr>
      <vt:lpstr>Cambria Math</vt:lpstr>
      <vt:lpstr>Comic Sans MS</vt:lpstr>
      <vt:lpstr>Symbol</vt:lpstr>
      <vt:lpstr>Tahoma</vt:lpstr>
      <vt:lpstr>Tunga</vt:lpstr>
      <vt:lpstr>Wingdings</vt:lpstr>
      <vt:lpstr>Mylar</vt:lpstr>
      <vt:lpstr>Measuring Length and Area</vt:lpstr>
      <vt:lpstr>PowerPoint Presentation</vt:lpstr>
      <vt:lpstr>11.1 Areas of Triangles and Parallelograms</vt:lpstr>
      <vt:lpstr>11.1 Areas of Triangles and Parallelograms</vt:lpstr>
      <vt:lpstr>11.1 Areas of Triangles and Parallelograms</vt:lpstr>
      <vt:lpstr>11.1 Areas of Triangles and Parallelograms</vt:lpstr>
      <vt:lpstr>11.1 Areas of Triangles and Parallelograms</vt:lpstr>
      <vt:lpstr>Answers and Quiz</vt:lpstr>
      <vt:lpstr>11.2 Areas of Trapezoids, Rhombuses, and Kites</vt:lpstr>
      <vt:lpstr>11.2 Areas of Trapezoids, Rhombuses, and Kites</vt:lpstr>
      <vt:lpstr>11.2 Areas of Trapezoids, Rhombuses, and Kites</vt:lpstr>
      <vt:lpstr>11.2 Areas of Trapezoids, Rhombuses, and Kites</vt:lpstr>
      <vt:lpstr>11.2 Areas of Trapezoids, Rhombuses, and Kites</vt:lpstr>
      <vt:lpstr>11.2 Areas of Trapezoids, Rhombuses, and Kites</vt:lpstr>
      <vt:lpstr>Answers and Quiz</vt:lpstr>
      <vt:lpstr>11.3 Perimeter and Area of Similar Figures</vt:lpstr>
      <vt:lpstr>11.3 Perimeter and Area of Similar Figures</vt:lpstr>
      <vt:lpstr>11.3 Perimeter and Area of Similar Figures</vt:lpstr>
      <vt:lpstr>11.3 Perimeter and Area of Similar Figures</vt:lpstr>
      <vt:lpstr>11.3 Perimeter and Area of Similar Figures</vt:lpstr>
      <vt:lpstr>11.3 Perimeter and Area of Similar Figures</vt:lpstr>
      <vt:lpstr>Answers and Quiz</vt:lpstr>
      <vt:lpstr>11.4 Circumference and Arc Length</vt:lpstr>
      <vt:lpstr>11.4 Circumference and Arc Length</vt:lpstr>
      <vt:lpstr>11.4 Circumference and Arc Length</vt:lpstr>
      <vt:lpstr>11.4 Circumference and Arc Length</vt:lpstr>
      <vt:lpstr>11.4 Circumference and Arc Length</vt:lpstr>
      <vt:lpstr>11.4 Circumference and Arc Length</vt:lpstr>
      <vt:lpstr>11.4 Circumference and Arc Length</vt:lpstr>
      <vt:lpstr>Answers and Quiz</vt:lpstr>
      <vt:lpstr>11.5 Areas of Circles and Sectors</vt:lpstr>
      <vt:lpstr>11.5 Areas of Circles and Sectors</vt:lpstr>
      <vt:lpstr>11.5 Areas of Circles and Sectors</vt:lpstr>
      <vt:lpstr>Answers and Quiz</vt:lpstr>
      <vt:lpstr>11.6 Areas of Regular Polygons</vt:lpstr>
      <vt:lpstr>11.6 Areas of Regular Polygons</vt:lpstr>
      <vt:lpstr>11.6 Areas of Regular Polygons</vt:lpstr>
      <vt:lpstr>11.6 Areas of Regular Polygons</vt:lpstr>
      <vt:lpstr>11.6 Areas of Regular Polygons</vt:lpstr>
      <vt:lpstr>11.6 Areas of Regular Polygons</vt:lpstr>
      <vt:lpstr>Answers and Quiz</vt:lpstr>
      <vt:lpstr>11.7 Use Geometric Probability</vt:lpstr>
      <vt:lpstr>11.7 Use Geometric Probability</vt:lpstr>
      <vt:lpstr>11.7 Use Geometric Probability</vt:lpstr>
      <vt:lpstr>11.7 Use Geometric Probability</vt:lpstr>
      <vt:lpstr>Answers and Quiz</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68</cp:revision>
  <cp:lastPrinted>2011-03-22T20:08:07Z</cp:lastPrinted>
  <dcterms:created xsi:type="dcterms:W3CDTF">2011-03-22T14:13:29Z</dcterms:created>
  <dcterms:modified xsi:type="dcterms:W3CDTF">2020-12-02T21:28:24Z</dcterms:modified>
</cp:coreProperties>
</file>